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300" u="none" kumimoji="0" normalizeH="0">
        <a:ln>
          <a:noFill/>
        </a:ln>
        <a:solidFill>
          <a:srgbClr val="191919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300" u="none" kumimoji="0" normalizeH="0">
        <a:ln>
          <a:noFill/>
        </a:ln>
        <a:solidFill>
          <a:srgbClr val="191919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300" u="none" kumimoji="0" normalizeH="0">
        <a:ln>
          <a:noFill/>
        </a:ln>
        <a:solidFill>
          <a:srgbClr val="191919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300" u="none" kumimoji="0" normalizeH="0">
        <a:ln>
          <a:noFill/>
        </a:ln>
        <a:solidFill>
          <a:srgbClr val="191919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300" u="none" kumimoji="0" normalizeH="0">
        <a:ln>
          <a:noFill/>
        </a:ln>
        <a:solidFill>
          <a:srgbClr val="191919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300" u="none" kumimoji="0" normalizeH="0">
        <a:ln>
          <a:noFill/>
        </a:ln>
        <a:solidFill>
          <a:srgbClr val="191919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300" u="none" kumimoji="0" normalizeH="0">
        <a:ln>
          <a:noFill/>
        </a:ln>
        <a:solidFill>
          <a:srgbClr val="191919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300" u="none" kumimoji="0" normalizeH="0">
        <a:ln>
          <a:noFill/>
        </a:ln>
        <a:solidFill>
          <a:srgbClr val="191919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1300" u="none" kumimoji="0" normalizeH="0">
        <a:ln>
          <a:noFill/>
        </a:ln>
        <a:solidFill>
          <a:srgbClr val="191919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191919"/>
        </a:fontRef>
        <a:srgbClr val="191919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CAD6D7"/>
          </a:solidFill>
        </a:fill>
      </a:tcStyle>
    </a:wholeTbl>
    <a:band2H>
      <a:tcTxStyle b="def" i="def"/>
      <a:tcStyle>
        <a:tcBdr/>
        <a:fill>
          <a:solidFill>
            <a:srgbClr val="E6ECEC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91919"/>
        </a:fontRef>
        <a:srgbClr val="191919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AE9CF"/>
          </a:solidFill>
        </a:fill>
      </a:tcStyle>
    </a:wholeTbl>
    <a:band2H>
      <a:tcTxStyle b="def" i="def"/>
      <a:tcStyle>
        <a:tcBdr/>
        <a:fill>
          <a:solidFill>
            <a:srgbClr val="FCF4E8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91919"/>
        </a:fontRef>
        <a:srgbClr val="191919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91919"/>
        </a:fontRef>
        <a:srgbClr val="19191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3F3F3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91919"/>
        </a:fontRef>
        <a:srgbClr val="19191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91919"/>
              </a:solidFill>
              <a:prstDash val="solid"/>
              <a:round/>
            </a:ln>
          </a:top>
          <a:bottom>
            <a:ln w="25400" cap="flat">
              <a:solidFill>
                <a:srgbClr val="19191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F3F3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91919"/>
              </a:solidFill>
              <a:prstDash val="solid"/>
              <a:round/>
            </a:ln>
          </a:top>
          <a:bottom>
            <a:ln w="25400" cap="flat">
              <a:solidFill>
                <a:srgbClr val="19191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91919"/>
        </a:fontRef>
        <a:srgbClr val="191919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191919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191919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19191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91919"/>
        </a:fontRef>
        <a:srgbClr val="191919"/>
      </a:tcTxStyle>
      <a:tcStyle>
        <a:tcBdr>
          <a:left>
            <a:ln w="12700" cap="flat">
              <a:solidFill>
                <a:srgbClr val="191919"/>
              </a:solidFill>
              <a:prstDash val="solid"/>
              <a:round/>
            </a:ln>
          </a:left>
          <a:right>
            <a:ln w="12700" cap="flat">
              <a:solidFill>
                <a:srgbClr val="191919"/>
              </a:solidFill>
              <a:prstDash val="solid"/>
              <a:round/>
            </a:ln>
          </a:right>
          <a:top>
            <a:ln w="12700" cap="flat">
              <a:solidFill>
                <a:srgbClr val="191919"/>
              </a:solidFill>
              <a:prstDash val="solid"/>
              <a:round/>
            </a:ln>
          </a:top>
          <a:bottom>
            <a:ln w="12700" cap="flat">
              <a:solidFill>
                <a:srgbClr val="191919"/>
              </a:solidFill>
              <a:prstDash val="solid"/>
              <a:round/>
            </a:ln>
          </a:bottom>
          <a:insideH>
            <a:ln w="12700" cap="flat">
              <a:solidFill>
                <a:srgbClr val="191919"/>
              </a:solidFill>
              <a:prstDash val="solid"/>
              <a:round/>
            </a:ln>
          </a:insideH>
          <a:insideV>
            <a:ln w="12700" cap="flat">
              <a:solidFill>
                <a:srgbClr val="191919"/>
              </a:solidFill>
              <a:prstDash val="solid"/>
              <a:round/>
            </a:ln>
          </a:insideV>
        </a:tcBdr>
        <a:fill>
          <a:solidFill>
            <a:srgbClr val="19191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191919"/>
        </a:fontRef>
        <a:srgbClr val="191919"/>
      </a:tcTxStyle>
      <a:tcStyle>
        <a:tcBdr>
          <a:left>
            <a:ln w="12700" cap="flat">
              <a:solidFill>
                <a:srgbClr val="191919"/>
              </a:solidFill>
              <a:prstDash val="solid"/>
              <a:round/>
            </a:ln>
          </a:left>
          <a:right>
            <a:ln w="12700" cap="flat">
              <a:solidFill>
                <a:srgbClr val="191919"/>
              </a:solidFill>
              <a:prstDash val="solid"/>
              <a:round/>
            </a:ln>
          </a:right>
          <a:top>
            <a:ln w="12700" cap="flat">
              <a:solidFill>
                <a:srgbClr val="191919"/>
              </a:solidFill>
              <a:prstDash val="solid"/>
              <a:round/>
            </a:ln>
          </a:top>
          <a:bottom>
            <a:ln w="12700" cap="flat">
              <a:solidFill>
                <a:srgbClr val="191919"/>
              </a:solidFill>
              <a:prstDash val="solid"/>
              <a:round/>
            </a:ln>
          </a:bottom>
          <a:insideH>
            <a:ln w="12700" cap="flat">
              <a:solidFill>
                <a:srgbClr val="191919"/>
              </a:solidFill>
              <a:prstDash val="solid"/>
              <a:round/>
            </a:ln>
          </a:insideH>
          <a:insideV>
            <a:ln w="12700" cap="flat">
              <a:solidFill>
                <a:srgbClr val="191919"/>
              </a:solidFill>
              <a:prstDash val="solid"/>
              <a:round/>
            </a:ln>
          </a:insideV>
        </a:tcBdr>
        <a:fill>
          <a:solidFill>
            <a:srgbClr val="191919">
              <a:alpha val="20000"/>
            </a:srgbClr>
          </a:solidFill>
        </a:fill>
      </a:tcStyle>
    </a:firstCol>
    <a:lastRow>
      <a:tcTxStyle b="on" i="off">
        <a:fontRef idx="minor">
          <a:srgbClr val="191919"/>
        </a:fontRef>
        <a:srgbClr val="191919"/>
      </a:tcTxStyle>
      <a:tcStyle>
        <a:tcBdr>
          <a:left>
            <a:ln w="12700" cap="flat">
              <a:solidFill>
                <a:srgbClr val="191919"/>
              </a:solidFill>
              <a:prstDash val="solid"/>
              <a:round/>
            </a:ln>
          </a:left>
          <a:right>
            <a:ln w="12700" cap="flat">
              <a:solidFill>
                <a:srgbClr val="191919"/>
              </a:solidFill>
              <a:prstDash val="solid"/>
              <a:round/>
            </a:ln>
          </a:right>
          <a:top>
            <a:ln w="50800" cap="flat">
              <a:solidFill>
                <a:srgbClr val="191919"/>
              </a:solidFill>
              <a:prstDash val="solid"/>
              <a:round/>
            </a:ln>
          </a:top>
          <a:bottom>
            <a:ln w="12700" cap="flat">
              <a:solidFill>
                <a:srgbClr val="191919"/>
              </a:solidFill>
              <a:prstDash val="solid"/>
              <a:round/>
            </a:ln>
          </a:bottom>
          <a:insideH>
            <a:ln w="12700" cap="flat">
              <a:solidFill>
                <a:srgbClr val="191919"/>
              </a:solidFill>
              <a:prstDash val="solid"/>
              <a:round/>
            </a:ln>
          </a:insideH>
          <a:insideV>
            <a:ln w="12700" cap="flat">
              <a:solidFill>
                <a:srgbClr val="19191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91919"/>
        </a:fontRef>
        <a:srgbClr val="191919"/>
      </a:tcTxStyle>
      <a:tcStyle>
        <a:tcBdr>
          <a:left>
            <a:ln w="12700" cap="flat">
              <a:solidFill>
                <a:srgbClr val="191919"/>
              </a:solidFill>
              <a:prstDash val="solid"/>
              <a:round/>
            </a:ln>
          </a:left>
          <a:right>
            <a:ln w="12700" cap="flat">
              <a:solidFill>
                <a:srgbClr val="191919"/>
              </a:solidFill>
              <a:prstDash val="solid"/>
              <a:round/>
            </a:ln>
          </a:right>
          <a:top>
            <a:ln w="12700" cap="flat">
              <a:solidFill>
                <a:srgbClr val="191919"/>
              </a:solidFill>
              <a:prstDash val="solid"/>
              <a:round/>
            </a:ln>
          </a:top>
          <a:bottom>
            <a:ln w="25400" cap="flat">
              <a:solidFill>
                <a:srgbClr val="191919"/>
              </a:solidFill>
              <a:prstDash val="solid"/>
              <a:round/>
            </a:ln>
          </a:bottom>
          <a:insideH>
            <a:ln w="12700" cap="flat">
              <a:solidFill>
                <a:srgbClr val="191919"/>
              </a:solidFill>
              <a:prstDash val="solid"/>
              <a:round/>
            </a:ln>
          </a:insideH>
          <a:insideV>
            <a:ln w="12700" cap="flat">
              <a:solidFill>
                <a:srgbClr val="19191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USTOM_7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9;p2"/>
          <p:cNvSpPr/>
          <p:nvPr/>
        </p:nvSpPr>
        <p:spPr>
          <a:xfrm>
            <a:off x="5089700" y="-20176"/>
            <a:ext cx="4094651" cy="5190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547" y="21600"/>
                </a:lnTo>
                <a:lnTo>
                  <a:pt x="21600" y="21600"/>
                </a:lnTo>
                <a:lnTo>
                  <a:pt x="21600" y="56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4863801" y="1290175"/>
            <a:ext cx="3639601" cy="17823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r">
              <a:defRPr sz="3000">
                <a:solidFill>
                  <a:srgbClr val="F3F3F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4151302" y="2757621"/>
            <a:ext cx="4352100" cy="7170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3F3F3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0" indent="6096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3F3F3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0" indent="1066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3F3F3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0" indent="1524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3F3F3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0" indent="1981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3F3F3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5_1_1_2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/>
          <p:nvPr>
            <p:ph type="title"/>
          </p:nvPr>
        </p:nvSpPr>
        <p:spPr>
          <a:xfrm>
            <a:off x="610870" y="405335"/>
            <a:ext cx="1737301" cy="946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5_1_1_2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6793000" y="405335"/>
            <a:ext cx="1737301" cy="946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5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3080974" y="405335"/>
            <a:ext cx="2982001" cy="689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0"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2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89;p14"/>
          <p:cNvSpPr/>
          <p:nvPr/>
        </p:nvSpPr>
        <p:spPr>
          <a:xfrm flipH="1">
            <a:off x="4308500" y="-410756"/>
            <a:ext cx="6000901" cy="571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142" y="0"/>
                </a:lnTo>
                <a:lnTo>
                  <a:pt x="16458" y="0"/>
                </a:lnTo>
                <a:lnTo>
                  <a:pt x="21600" y="10800"/>
                </a:lnTo>
                <a:lnTo>
                  <a:pt x="16458" y="21600"/>
                </a:lnTo>
                <a:lnTo>
                  <a:pt x="5142" y="21600"/>
                </a:lnTo>
                <a:close/>
              </a:path>
            </a:pathLst>
          </a:cu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4" name="Google Shape;90;p14"/>
          <p:cNvSpPr/>
          <p:nvPr/>
        </p:nvSpPr>
        <p:spPr>
          <a:xfrm flipH="1">
            <a:off x="7518426" y="-410756"/>
            <a:ext cx="6000901" cy="571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142" y="0"/>
                </a:lnTo>
                <a:lnTo>
                  <a:pt x="16458" y="0"/>
                </a:lnTo>
                <a:lnTo>
                  <a:pt x="21600" y="10800"/>
                </a:lnTo>
                <a:lnTo>
                  <a:pt x="16458" y="21600"/>
                </a:lnTo>
                <a:lnTo>
                  <a:pt x="5142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35" name="Title Text"/>
          <p:cNvSpPr txBox="1"/>
          <p:nvPr>
            <p:ph type="title"/>
          </p:nvPr>
        </p:nvSpPr>
        <p:spPr>
          <a:xfrm>
            <a:off x="5526018" y="1652049"/>
            <a:ext cx="1731601" cy="6477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r">
              <a:defRPr b="0" sz="1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4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94;p15"/>
          <p:cNvSpPr/>
          <p:nvPr/>
        </p:nvSpPr>
        <p:spPr>
          <a:xfrm>
            <a:off x="-64300" y="1073699"/>
            <a:ext cx="9251875" cy="4108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0" y="4225"/>
                </a:moveTo>
                <a:lnTo>
                  <a:pt x="10898" y="0"/>
                </a:lnTo>
                <a:lnTo>
                  <a:pt x="21600" y="422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2780100" y="2134799"/>
            <a:ext cx="3583800" cy="1476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8450">
              <a:buClr>
                <a:srgbClr val="F3F3F3"/>
              </a:buClr>
              <a:buSzPts val="1100"/>
              <a:defRPr sz="1100">
                <a:solidFill>
                  <a:srgbClr val="F3F3F3"/>
                </a:solidFill>
              </a:defRPr>
            </a:lvl1pPr>
            <a:lvl2pPr indent="-298450">
              <a:buClr>
                <a:srgbClr val="F3F3F3"/>
              </a:buClr>
              <a:buSzPts val="1100"/>
              <a:defRPr sz="1100">
                <a:solidFill>
                  <a:srgbClr val="F3F3F3"/>
                </a:solidFill>
              </a:defRPr>
            </a:lvl2pPr>
            <a:lvl3pPr indent="-298450">
              <a:buClr>
                <a:srgbClr val="F3F3F3"/>
              </a:buClr>
              <a:buSzPts val="1100"/>
              <a:defRPr sz="1100">
                <a:solidFill>
                  <a:srgbClr val="F3F3F3"/>
                </a:solidFill>
              </a:defRPr>
            </a:lvl3pPr>
            <a:lvl4pPr indent="-298450">
              <a:buClr>
                <a:srgbClr val="F3F3F3"/>
              </a:buClr>
              <a:buSzPts val="1100"/>
              <a:defRPr sz="1100">
                <a:solidFill>
                  <a:srgbClr val="F3F3F3"/>
                </a:solidFill>
              </a:defRPr>
            </a:lvl4pPr>
            <a:lvl5pPr indent="-298450">
              <a:buClr>
                <a:srgbClr val="F3F3F3"/>
              </a:buClr>
              <a:buSzPts val="1100"/>
              <a:defRPr sz="1100">
                <a:solidFill>
                  <a:srgbClr val="F3F3F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Title Text"/>
          <p:cNvSpPr txBox="1"/>
          <p:nvPr>
            <p:ph type="title"/>
          </p:nvPr>
        </p:nvSpPr>
        <p:spPr>
          <a:xfrm>
            <a:off x="3080974" y="405335"/>
            <a:ext cx="2982001" cy="689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0"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4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98;p16"/>
          <p:cNvGrpSpPr/>
          <p:nvPr/>
        </p:nvGrpSpPr>
        <p:grpSpPr>
          <a:xfrm>
            <a:off x="-6586" y="-192875"/>
            <a:ext cx="9174175" cy="1384272"/>
            <a:chOff x="708328" y="0"/>
            <a:chExt cx="9174174" cy="1384271"/>
          </a:xfrm>
        </p:grpSpPr>
        <p:sp>
          <p:nvSpPr>
            <p:cNvPr id="153" name="Google Shape;99;p16"/>
            <p:cNvSpPr/>
            <p:nvPr/>
          </p:nvSpPr>
          <p:spPr>
            <a:xfrm rot="10800000">
              <a:off x="709531" y="840371"/>
              <a:ext cx="9172973" cy="543901"/>
            </a:xfrm>
            <a:prstGeom prst="triangle">
              <a:avLst/>
            </a:prstGeom>
            <a:solidFill>
              <a:srgbClr val="191919"/>
            </a:solidFill>
            <a:ln w="9525" cap="flat">
              <a:solidFill>
                <a:srgbClr val="19191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54" name="Google Shape;100;p16"/>
            <p:cNvSpPr/>
            <p:nvPr/>
          </p:nvSpPr>
          <p:spPr>
            <a:xfrm>
              <a:off x="708328" y="0"/>
              <a:ext cx="9174176" cy="856199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156" name="Body Level One…"/>
          <p:cNvSpPr txBox="1"/>
          <p:nvPr>
            <p:ph type="body" sz="quarter" idx="1"/>
          </p:nvPr>
        </p:nvSpPr>
        <p:spPr>
          <a:xfrm>
            <a:off x="719999" y="1183700"/>
            <a:ext cx="3771602" cy="1476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85750">
              <a:buClr>
                <a:srgbClr val="000000"/>
              </a:buClr>
              <a:buSzPts val="900"/>
              <a:defRPr sz="900">
                <a:solidFill>
                  <a:srgbClr val="000000"/>
                </a:solidFill>
              </a:defRPr>
            </a:lvl1pPr>
            <a:lvl2pPr indent="-285750">
              <a:buClr>
                <a:srgbClr val="000000"/>
              </a:buClr>
              <a:buSzPts val="900"/>
              <a:defRPr sz="900">
                <a:solidFill>
                  <a:srgbClr val="000000"/>
                </a:solidFill>
              </a:defRPr>
            </a:lvl2pPr>
            <a:lvl3pPr indent="-285750">
              <a:buClr>
                <a:srgbClr val="000000"/>
              </a:buClr>
              <a:buSzPts val="900"/>
              <a:defRPr sz="900">
                <a:solidFill>
                  <a:srgbClr val="000000"/>
                </a:solidFill>
              </a:defRPr>
            </a:lvl3pPr>
            <a:lvl4pPr indent="-285750">
              <a:buClr>
                <a:srgbClr val="000000"/>
              </a:buClr>
              <a:buSzPts val="900"/>
              <a:defRPr sz="900">
                <a:solidFill>
                  <a:srgbClr val="000000"/>
                </a:solidFill>
              </a:defRPr>
            </a:lvl4pPr>
            <a:lvl5pPr indent="-285750">
              <a:buClr>
                <a:srgbClr val="000000"/>
              </a:buClr>
              <a:buSzPts val="900"/>
              <a:defRPr sz="9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Title Text"/>
          <p:cNvSpPr txBox="1"/>
          <p:nvPr>
            <p:ph type="title"/>
          </p:nvPr>
        </p:nvSpPr>
        <p:spPr>
          <a:xfrm>
            <a:off x="3080974" y="405335"/>
            <a:ext cx="2982001" cy="689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0" sz="1400">
                <a:solidFill>
                  <a:srgbClr val="F3F3F3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7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3;p3"/>
          <p:cNvSpPr/>
          <p:nvPr/>
        </p:nvSpPr>
        <p:spPr>
          <a:xfrm>
            <a:off x="2999400" y="3305175"/>
            <a:ext cx="519301" cy="44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6" y="0"/>
                </a:lnTo>
                <a:lnTo>
                  <a:pt x="16924" y="0"/>
                </a:lnTo>
                <a:lnTo>
                  <a:pt x="21600" y="10800"/>
                </a:lnTo>
                <a:lnTo>
                  <a:pt x="16924" y="21600"/>
                </a:lnTo>
                <a:lnTo>
                  <a:pt x="4676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" name="Google Shape;14;p3"/>
          <p:cNvSpPr/>
          <p:nvPr/>
        </p:nvSpPr>
        <p:spPr>
          <a:xfrm>
            <a:off x="5611574" y="3305175"/>
            <a:ext cx="519301" cy="44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6" y="0"/>
                </a:lnTo>
                <a:lnTo>
                  <a:pt x="16924" y="0"/>
                </a:lnTo>
                <a:lnTo>
                  <a:pt x="21600" y="10800"/>
                </a:lnTo>
                <a:lnTo>
                  <a:pt x="16924" y="21600"/>
                </a:lnTo>
                <a:lnTo>
                  <a:pt x="4676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3" name="Google Shape;15;p3"/>
          <p:cNvSpPr/>
          <p:nvPr/>
        </p:nvSpPr>
        <p:spPr>
          <a:xfrm>
            <a:off x="1690649" y="1925049"/>
            <a:ext cx="519301" cy="44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6" y="0"/>
                </a:lnTo>
                <a:lnTo>
                  <a:pt x="16924" y="0"/>
                </a:lnTo>
                <a:lnTo>
                  <a:pt x="21600" y="10800"/>
                </a:lnTo>
                <a:lnTo>
                  <a:pt x="16924" y="21600"/>
                </a:lnTo>
                <a:lnTo>
                  <a:pt x="4676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4" name="Google Shape;16;p3"/>
          <p:cNvSpPr/>
          <p:nvPr/>
        </p:nvSpPr>
        <p:spPr>
          <a:xfrm>
            <a:off x="4312349" y="1925049"/>
            <a:ext cx="519301" cy="44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6" y="0"/>
                </a:lnTo>
                <a:lnTo>
                  <a:pt x="16924" y="0"/>
                </a:lnTo>
                <a:lnTo>
                  <a:pt x="21600" y="10800"/>
                </a:lnTo>
                <a:lnTo>
                  <a:pt x="16924" y="21600"/>
                </a:lnTo>
                <a:lnTo>
                  <a:pt x="4676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" name="Google Shape;17;p3"/>
          <p:cNvSpPr/>
          <p:nvPr/>
        </p:nvSpPr>
        <p:spPr>
          <a:xfrm>
            <a:off x="6980125" y="1925049"/>
            <a:ext cx="519301" cy="44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6" y="0"/>
                </a:lnTo>
                <a:lnTo>
                  <a:pt x="16924" y="0"/>
                </a:lnTo>
                <a:lnTo>
                  <a:pt x="21600" y="10800"/>
                </a:lnTo>
                <a:lnTo>
                  <a:pt x="16924" y="21600"/>
                </a:lnTo>
                <a:lnTo>
                  <a:pt x="4676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28" name="Google Shape;18;p3"/>
          <p:cNvGrpSpPr/>
          <p:nvPr/>
        </p:nvGrpSpPr>
        <p:grpSpPr>
          <a:xfrm>
            <a:off x="-6586" y="-40475"/>
            <a:ext cx="9180577" cy="1384272"/>
            <a:chOff x="708821" y="0"/>
            <a:chExt cx="9180576" cy="1384271"/>
          </a:xfrm>
        </p:grpSpPr>
        <p:sp>
          <p:nvSpPr>
            <p:cNvPr id="26" name="Google Shape;19;p3"/>
            <p:cNvSpPr/>
            <p:nvPr/>
          </p:nvSpPr>
          <p:spPr>
            <a:xfrm rot="10800000">
              <a:off x="710027" y="840371"/>
              <a:ext cx="9179372" cy="543901"/>
            </a:xfrm>
            <a:prstGeom prst="triangle">
              <a:avLst/>
            </a:prstGeom>
            <a:solidFill>
              <a:srgbClr val="191919"/>
            </a:solidFill>
            <a:ln w="9525" cap="flat">
              <a:solidFill>
                <a:srgbClr val="19191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7" name="Google Shape;20;p3"/>
            <p:cNvSpPr/>
            <p:nvPr/>
          </p:nvSpPr>
          <p:spPr>
            <a:xfrm>
              <a:off x="708821" y="0"/>
              <a:ext cx="9180578" cy="856199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29" name="Body Level One…"/>
          <p:cNvSpPr txBox="1"/>
          <p:nvPr>
            <p:ph type="body" sz="quarter" idx="1"/>
          </p:nvPr>
        </p:nvSpPr>
        <p:spPr>
          <a:xfrm>
            <a:off x="967738" y="2671149"/>
            <a:ext cx="1965001" cy="572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152400" algn="ctr">
              <a:lnSpc>
                <a:spcPct val="100000"/>
              </a:lnSpc>
              <a:buClrTx/>
              <a:buSzTx/>
              <a:buFontTx/>
              <a:buNone/>
              <a:defRPr sz="900">
                <a:latin typeface="+mj-lt"/>
                <a:ea typeface="+mj-ea"/>
                <a:cs typeface="+mj-cs"/>
                <a:sym typeface="Helvetica"/>
              </a:defRPr>
            </a:lvl1pPr>
            <a:lvl2pPr marL="0" indent="609600" algn="ctr">
              <a:lnSpc>
                <a:spcPct val="100000"/>
              </a:lnSpc>
              <a:buClrTx/>
              <a:buSzTx/>
              <a:buFontTx/>
              <a:buNone/>
              <a:defRPr sz="900">
                <a:latin typeface="+mj-lt"/>
                <a:ea typeface="+mj-ea"/>
                <a:cs typeface="+mj-cs"/>
                <a:sym typeface="Helvetica"/>
              </a:defRPr>
            </a:lvl2pPr>
            <a:lvl3pPr marL="0" indent="1066800" algn="ctr">
              <a:lnSpc>
                <a:spcPct val="100000"/>
              </a:lnSpc>
              <a:buClrTx/>
              <a:buSzTx/>
              <a:buFontTx/>
              <a:buNone/>
              <a:defRPr sz="900">
                <a:latin typeface="+mj-lt"/>
                <a:ea typeface="+mj-ea"/>
                <a:cs typeface="+mj-cs"/>
                <a:sym typeface="Helvetica"/>
              </a:defRPr>
            </a:lvl3pPr>
            <a:lvl4pPr marL="0" indent="1524000" algn="ctr">
              <a:lnSpc>
                <a:spcPct val="100000"/>
              </a:lnSpc>
              <a:buClrTx/>
              <a:buSzTx/>
              <a:buFontTx/>
              <a:buNone/>
              <a:defRPr sz="900">
                <a:latin typeface="+mj-lt"/>
                <a:ea typeface="+mj-ea"/>
                <a:cs typeface="+mj-cs"/>
                <a:sym typeface="Helvetica"/>
              </a:defRPr>
            </a:lvl4pPr>
            <a:lvl5pPr marL="0" indent="1981200" algn="ctr">
              <a:lnSpc>
                <a:spcPct val="100000"/>
              </a:lnSpc>
              <a:buClrTx/>
              <a:buSzTx/>
              <a:buFontTx/>
              <a:buNone/>
              <a:defRPr sz="9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1152088" y="2340555"/>
            <a:ext cx="1596301" cy="577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sz="11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8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142" y="0"/>
                </a:lnTo>
                <a:lnTo>
                  <a:pt x="16458" y="0"/>
                </a:lnTo>
                <a:lnTo>
                  <a:pt x="21600" y="10800"/>
                </a:lnTo>
                <a:lnTo>
                  <a:pt x="16458" y="21600"/>
                </a:lnTo>
                <a:lnTo>
                  <a:pt x="5142" y="21600"/>
                </a:lnTo>
                <a:close/>
              </a:path>
            </a:pathLst>
          </a:cu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9" name="Google Shape;39;p4"/>
          <p:cNvSpPr/>
          <p:nvPr/>
        </p:nvSpPr>
        <p:spPr>
          <a:xfrm>
            <a:off x="-4362576" y="-437650"/>
            <a:ext cx="6000901" cy="571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142" y="0"/>
                </a:lnTo>
                <a:lnTo>
                  <a:pt x="16458" y="0"/>
                </a:lnTo>
                <a:lnTo>
                  <a:pt x="21600" y="10800"/>
                </a:lnTo>
                <a:lnTo>
                  <a:pt x="16458" y="21600"/>
                </a:lnTo>
                <a:lnTo>
                  <a:pt x="5142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889224" y="2355535"/>
            <a:ext cx="3281402" cy="803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18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2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3;p5"/>
          <p:cNvSpPr/>
          <p:nvPr/>
        </p:nvSpPr>
        <p:spPr>
          <a:xfrm flipH="1">
            <a:off x="-447675" y="-42125"/>
            <a:ext cx="5743575" cy="5200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10" y="15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630624" y="1659512"/>
            <a:ext cx="3867301" cy="9705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1300">
                <a:solidFill>
                  <a:srgbClr val="F3F3F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630624" y="2513488"/>
            <a:ext cx="3340501" cy="970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3F3F3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3F3F3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3F3F3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3F3F3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3F3F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4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xfrm>
            <a:off x="3080974" y="405335"/>
            <a:ext cx="2982001" cy="689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0"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1432474" y="2815693"/>
            <a:ext cx="1498201" cy="970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152400" algn="ctr">
              <a:lnSpc>
                <a:spcPct val="100000"/>
              </a:lnSpc>
              <a:buClrTx/>
              <a:buSzTx/>
              <a:buFontTx/>
              <a:buNone/>
              <a:defRPr sz="900">
                <a:latin typeface="+mj-lt"/>
                <a:ea typeface="+mj-ea"/>
                <a:cs typeface="+mj-cs"/>
                <a:sym typeface="Helvetica"/>
              </a:defRPr>
            </a:lvl1pPr>
            <a:lvl2pPr marL="0" indent="609600" algn="ctr">
              <a:lnSpc>
                <a:spcPct val="100000"/>
              </a:lnSpc>
              <a:buClrTx/>
              <a:buSzTx/>
              <a:buFontTx/>
              <a:buNone/>
              <a:defRPr sz="900">
                <a:latin typeface="+mj-lt"/>
                <a:ea typeface="+mj-ea"/>
                <a:cs typeface="+mj-cs"/>
                <a:sym typeface="Helvetica"/>
              </a:defRPr>
            </a:lvl2pPr>
            <a:lvl3pPr marL="0" indent="1066800" algn="ctr">
              <a:lnSpc>
                <a:spcPct val="100000"/>
              </a:lnSpc>
              <a:buClrTx/>
              <a:buSzTx/>
              <a:buFontTx/>
              <a:buNone/>
              <a:defRPr sz="900">
                <a:latin typeface="+mj-lt"/>
                <a:ea typeface="+mj-ea"/>
                <a:cs typeface="+mj-cs"/>
                <a:sym typeface="Helvetica"/>
              </a:defRPr>
            </a:lvl3pPr>
            <a:lvl4pPr marL="0" indent="1524000" algn="ctr">
              <a:lnSpc>
                <a:spcPct val="100000"/>
              </a:lnSpc>
              <a:buClrTx/>
              <a:buSzTx/>
              <a:buFontTx/>
              <a:buNone/>
              <a:defRPr sz="900">
                <a:latin typeface="+mj-lt"/>
                <a:ea typeface="+mj-ea"/>
                <a:cs typeface="+mj-cs"/>
                <a:sym typeface="Helvetica"/>
              </a:defRPr>
            </a:lvl4pPr>
            <a:lvl5pPr marL="0" indent="1981200" algn="ctr">
              <a:lnSpc>
                <a:spcPct val="100000"/>
              </a:lnSpc>
              <a:buClrTx/>
              <a:buSzTx/>
              <a:buFontTx/>
              <a:buNone/>
              <a:defRPr sz="9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1_1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57;p7"/>
          <p:cNvSpPr/>
          <p:nvPr/>
        </p:nvSpPr>
        <p:spPr>
          <a:xfrm flipH="1">
            <a:off x="4308500" y="-424791"/>
            <a:ext cx="6000901" cy="571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142" y="0"/>
                </a:lnTo>
                <a:lnTo>
                  <a:pt x="16458" y="0"/>
                </a:lnTo>
                <a:lnTo>
                  <a:pt x="21600" y="10800"/>
                </a:lnTo>
                <a:lnTo>
                  <a:pt x="16458" y="21600"/>
                </a:lnTo>
                <a:lnTo>
                  <a:pt x="5142" y="21600"/>
                </a:lnTo>
                <a:close/>
              </a:path>
            </a:pathLst>
          </a:custGeom>
          <a:solidFill>
            <a:srgbClr val="F3F3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68" name="Google Shape;58;p7"/>
          <p:cNvSpPr/>
          <p:nvPr/>
        </p:nvSpPr>
        <p:spPr>
          <a:xfrm flipH="1">
            <a:off x="7518426" y="-424791"/>
            <a:ext cx="6000901" cy="571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142" y="0"/>
                </a:lnTo>
                <a:lnTo>
                  <a:pt x="16458" y="0"/>
                </a:lnTo>
                <a:lnTo>
                  <a:pt x="21600" y="10800"/>
                </a:lnTo>
                <a:lnTo>
                  <a:pt x="16458" y="21600"/>
                </a:lnTo>
                <a:lnTo>
                  <a:pt x="5142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4020265" y="2355535"/>
            <a:ext cx="3281401" cy="8031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r">
              <a:defRPr sz="1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5_1_1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62;p8"/>
          <p:cNvGrpSpPr/>
          <p:nvPr/>
        </p:nvGrpSpPr>
        <p:grpSpPr>
          <a:xfrm>
            <a:off x="-1" y="-9526"/>
            <a:ext cx="3105189" cy="5210135"/>
            <a:chOff x="0" y="0"/>
            <a:chExt cx="3105187" cy="5210133"/>
          </a:xfrm>
        </p:grpSpPr>
        <p:sp>
          <p:nvSpPr>
            <p:cNvPr id="77" name="Google Shape;63;p8"/>
            <p:cNvSpPr/>
            <p:nvPr/>
          </p:nvSpPr>
          <p:spPr>
            <a:xfrm>
              <a:off x="266699" y="-1"/>
              <a:ext cx="2838489" cy="5210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8" y="0"/>
                  </a:moveTo>
                  <a:lnTo>
                    <a:pt x="21600" y="0"/>
                  </a:lnTo>
                  <a:lnTo>
                    <a:pt x="1089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78" name="Google Shape;64;p8"/>
            <p:cNvSpPr/>
            <p:nvPr/>
          </p:nvSpPr>
          <p:spPr>
            <a:xfrm>
              <a:off x="-1" y="0"/>
              <a:ext cx="558001" cy="51624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80" name="Title Text"/>
          <p:cNvSpPr txBox="1"/>
          <p:nvPr>
            <p:ph type="title"/>
          </p:nvPr>
        </p:nvSpPr>
        <p:spPr>
          <a:xfrm>
            <a:off x="610870" y="405335"/>
            <a:ext cx="1737301" cy="946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0" sz="1400">
                <a:solidFill>
                  <a:srgbClr val="F3F3F3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quarter" idx="1"/>
          </p:nvPr>
        </p:nvSpPr>
        <p:spPr>
          <a:xfrm>
            <a:off x="5739302" y="2513494"/>
            <a:ext cx="2505001" cy="970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5_1_1_1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6795803" y="405335"/>
            <a:ext cx="1737300" cy="946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1264199" y="2513496"/>
            <a:ext cx="2127301" cy="970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/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/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/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/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3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73;p10"/>
          <p:cNvSpPr/>
          <p:nvPr/>
        </p:nvSpPr>
        <p:spPr>
          <a:xfrm>
            <a:off x="-38251" y="-19126"/>
            <a:ext cx="3403526" cy="5213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43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6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99" name="Google Shape;74;p10"/>
          <p:cNvSpPr/>
          <p:nvPr/>
        </p:nvSpPr>
        <p:spPr>
          <a:xfrm>
            <a:off x="5729875" y="-6375"/>
            <a:ext cx="3792300" cy="5149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64" y="53"/>
                </a:moveTo>
                <a:lnTo>
                  <a:pt x="0" y="21600"/>
                </a:lnTo>
                <a:lnTo>
                  <a:pt x="20039" y="21600"/>
                </a:lnTo>
                <a:lnTo>
                  <a:pt x="21600" y="18579"/>
                </a:lnTo>
                <a:lnTo>
                  <a:pt x="20075" y="0"/>
                </a:lnTo>
                <a:close/>
              </a:path>
            </a:pathLst>
          </a:custGeom>
          <a:solidFill>
            <a:srgbClr val="F3F3F3"/>
          </a:solidFill>
          <a:ln w="12700">
            <a:miter lim="400000"/>
          </a:ln>
        </p:spPr>
        <p:txBody>
          <a:bodyPr lIns="0" tIns="0" rIns="0" bIns="0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3080974" y="405335"/>
            <a:ext cx="2982001" cy="689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0"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719999" y="2954750"/>
            <a:ext cx="1985101" cy="970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3F3F3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3F3F3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3F3F3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3F3F3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3F3F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b="0"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91919"/>
          </a:solidFill>
          <a:uFillTx/>
          <a:latin typeface="Nunito Sans"/>
          <a:ea typeface="Nunito Sans"/>
          <a:cs typeface="Nunito Sans"/>
          <a:sym typeface="Nunito San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91919"/>
          </a:solidFill>
          <a:uFillTx/>
          <a:latin typeface="Nunito Sans"/>
          <a:ea typeface="Nunito Sans"/>
          <a:cs typeface="Nunito Sans"/>
          <a:sym typeface="Nunito San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91919"/>
          </a:solidFill>
          <a:uFillTx/>
          <a:latin typeface="Nunito Sans"/>
          <a:ea typeface="Nunito Sans"/>
          <a:cs typeface="Nunito Sans"/>
          <a:sym typeface="Nunito San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91919"/>
          </a:solidFill>
          <a:uFillTx/>
          <a:latin typeface="Nunito Sans"/>
          <a:ea typeface="Nunito Sans"/>
          <a:cs typeface="Nunito Sans"/>
          <a:sym typeface="Nunito San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91919"/>
          </a:solidFill>
          <a:uFillTx/>
          <a:latin typeface="Nunito Sans"/>
          <a:ea typeface="Nunito Sans"/>
          <a:cs typeface="Nunito Sans"/>
          <a:sym typeface="Nunito San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91919"/>
          </a:solidFill>
          <a:uFillTx/>
          <a:latin typeface="Nunito Sans"/>
          <a:ea typeface="Nunito Sans"/>
          <a:cs typeface="Nunito Sans"/>
          <a:sym typeface="Nunito San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91919"/>
          </a:solidFill>
          <a:uFillTx/>
          <a:latin typeface="Nunito Sans"/>
          <a:ea typeface="Nunito Sans"/>
          <a:cs typeface="Nunito Sans"/>
          <a:sym typeface="Nunito San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91919"/>
          </a:solidFill>
          <a:uFillTx/>
          <a:latin typeface="Nunito Sans"/>
          <a:ea typeface="Nunito Sans"/>
          <a:cs typeface="Nunito Sans"/>
          <a:sym typeface="Nunito San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solidFill>
            <a:srgbClr val="191919"/>
          </a:solidFill>
          <a:uFillTx/>
          <a:latin typeface="Nunito Sans"/>
          <a:ea typeface="Nunito Sans"/>
          <a:cs typeface="Nunito Sans"/>
          <a:sym typeface="Nunito Sans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91919"/>
        </a:buClr>
        <a:buSzPts val="1200"/>
        <a:buFont typeface="Helvetica"/>
        <a:buChar char="●"/>
        <a:tabLst/>
        <a:defRPr b="0" baseline="0" cap="none" i="0" spc="0" strike="noStrike" sz="1200" u="none">
          <a:solidFill>
            <a:srgbClr val="191919"/>
          </a:solidFill>
          <a:uFillTx/>
          <a:latin typeface="Assistant Light"/>
          <a:ea typeface="Assistant Light"/>
          <a:cs typeface="Assistant Light"/>
          <a:sym typeface="Assistant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91919"/>
        </a:buClr>
        <a:buSzPts val="1200"/>
        <a:buFont typeface="Helvetica"/>
        <a:buChar char="○"/>
        <a:tabLst/>
        <a:defRPr b="0" baseline="0" cap="none" i="0" spc="0" strike="noStrike" sz="1200" u="none">
          <a:solidFill>
            <a:srgbClr val="191919"/>
          </a:solidFill>
          <a:uFillTx/>
          <a:latin typeface="Assistant Light"/>
          <a:ea typeface="Assistant Light"/>
          <a:cs typeface="Assistant Light"/>
          <a:sym typeface="Assistant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91919"/>
        </a:buClr>
        <a:buSzPts val="1200"/>
        <a:buFont typeface="Helvetica"/>
        <a:buChar char="■"/>
        <a:tabLst/>
        <a:defRPr b="0" baseline="0" cap="none" i="0" spc="0" strike="noStrike" sz="1200" u="none">
          <a:solidFill>
            <a:srgbClr val="191919"/>
          </a:solidFill>
          <a:uFillTx/>
          <a:latin typeface="Assistant Light"/>
          <a:ea typeface="Assistant Light"/>
          <a:cs typeface="Assistant Light"/>
          <a:sym typeface="Assistant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91919"/>
        </a:buClr>
        <a:buSzPts val="1200"/>
        <a:buFont typeface="Helvetica"/>
        <a:buChar char="●"/>
        <a:tabLst/>
        <a:defRPr b="0" baseline="0" cap="none" i="0" spc="0" strike="noStrike" sz="1200" u="none">
          <a:solidFill>
            <a:srgbClr val="191919"/>
          </a:solidFill>
          <a:uFillTx/>
          <a:latin typeface="Assistant Light"/>
          <a:ea typeface="Assistant Light"/>
          <a:cs typeface="Assistant Light"/>
          <a:sym typeface="Assistant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91919"/>
        </a:buClr>
        <a:buSzPts val="1200"/>
        <a:buFont typeface="Helvetica"/>
        <a:buChar char="○"/>
        <a:tabLst/>
        <a:defRPr b="0" baseline="0" cap="none" i="0" spc="0" strike="noStrike" sz="1200" u="none">
          <a:solidFill>
            <a:srgbClr val="191919"/>
          </a:solidFill>
          <a:uFillTx/>
          <a:latin typeface="Assistant Light"/>
          <a:ea typeface="Assistant Light"/>
          <a:cs typeface="Assistant Light"/>
          <a:sym typeface="Assistant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91919"/>
        </a:buClr>
        <a:buSzPts val="1200"/>
        <a:buFont typeface="Helvetica"/>
        <a:buChar char="■"/>
        <a:tabLst/>
        <a:defRPr b="0" baseline="0" cap="none" i="0" spc="0" strike="noStrike" sz="1200" u="none">
          <a:solidFill>
            <a:srgbClr val="191919"/>
          </a:solidFill>
          <a:uFillTx/>
          <a:latin typeface="Assistant Light"/>
          <a:ea typeface="Assistant Light"/>
          <a:cs typeface="Assistant Light"/>
          <a:sym typeface="Assistant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91919"/>
        </a:buClr>
        <a:buSzPts val="1200"/>
        <a:buFont typeface="Helvetica"/>
        <a:buChar char="●"/>
        <a:tabLst/>
        <a:defRPr b="0" baseline="0" cap="none" i="0" spc="0" strike="noStrike" sz="1200" u="none">
          <a:solidFill>
            <a:srgbClr val="191919"/>
          </a:solidFill>
          <a:uFillTx/>
          <a:latin typeface="Assistant Light"/>
          <a:ea typeface="Assistant Light"/>
          <a:cs typeface="Assistant Light"/>
          <a:sym typeface="Assistant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91919"/>
        </a:buClr>
        <a:buSzPts val="1200"/>
        <a:buFont typeface="Helvetica"/>
        <a:buChar char="○"/>
        <a:tabLst/>
        <a:defRPr b="0" baseline="0" cap="none" i="0" spc="0" strike="noStrike" sz="1200" u="none">
          <a:solidFill>
            <a:srgbClr val="191919"/>
          </a:solidFill>
          <a:uFillTx/>
          <a:latin typeface="Assistant Light"/>
          <a:ea typeface="Assistant Light"/>
          <a:cs typeface="Assistant Light"/>
          <a:sym typeface="Assistant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91919"/>
        </a:buClr>
        <a:buSzPts val="1200"/>
        <a:buFont typeface="Helvetica"/>
        <a:buChar char="■"/>
        <a:tabLst/>
        <a:defRPr b="0" baseline="0" cap="none" i="0" spc="0" strike="noStrike" sz="1200" u="none">
          <a:solidFill>
            <a:srgbClr val="191919"/>
          </a:solidFill>
          <a:uFillTx/>
          <a:latin typeface="Assistant Light"/>
          <a:ea typeface="Assistant Light"/>
          <a:cs typeface="Assistant Light"/>
          <a:sym typeface="Assistant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16;p22"/>
          <p:cNvSpPr txBox="1"/>
          <p:nvPr>
            <p:ph type="subTitle" sz="quarter" idx="1"/>
          </p:nvPr>
        </p:nvSpPr>
        <p:spPr>
          <a:xfrm>
            <a:off x="4604503" y="2535464"/>
            <a:ext cx="4352100" cy="717001"/>
          </a:xfrm>
          <a:prstGeom prst="rect">
            <a:avLst/>
          </a:prstGeom>
        </p:spPr>
        <p:txBody>
          <a:bodyPr/>
          <a:lstStyle>
            <a:lvl1pPr indent="0"/>
          </a:lstStyle>
          <a:p>
            <a:pPr/>
            <a:r>
              <a:t>Here is where your presentation begins</a:t>
            </a:r>
          </a:p>
        </p:txBody>
      </p:sp>
      <p:sp>
        <p:nvSpPr>
          <p:cNvPr id="189" name="Google Shape;117;p22"/>
          <p:cNvSpPr txBox="1"/>
          <p:nvPr>
            <p:ph type="ctrTitle"/>
          </p:nvPr>
        </p:nvSpPr>
        <p:spPr>
          <a:xfrm>
            <a:off x="5179178" y="2464902"/>
            <a:ext cx="3777647" cy="616459"/>
          </a:xfrm>
          <a:prstGeom prst="rect">
            <a:avLst/>
          </a:prstGeom>
        </p:spPr>
        <p:txBody>
          <a:bodyPr/>
          <a:lstStyle>
            <a:lvl1pPr defTabSz="859536">
              <a:defRPr sz="2820"/>
            </a:lvl1pPr>
          </a:lstStyle>
          <a:p>
            <a:pPr/>
            <a:r>
              <a:t>Lorem ipsum</a:t>
            </a:r>
          </a:p>
        </p:txBody>
      </p:sp>
      <p:sp>
        <p:nvSpPr>
          <p:cNvPr id="190" name="Google Shape;118;p22"/>
          <p:cNvSpPr/>
          <p:nvPr/>
        </p:nvSpPr>
        <p:spPr>
          <a:xfrm flipH="1">
            <a:off x="5919499" y="-210927"/>
            <a:ext cx="4652176" cy="1932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84" y="0"/>
                </a:moveTo>
                <a:lnTo>
                  <a:pt x="8551" y="21527"/>
                </a:lnTo>
                <a:lnTo>
                  <a:pt x="8" y="15420"/>
                </a:lnTo>
                <a:lnTo>
                  <a:pt x="0" y="15480"/>
                </a:lnTo>
                <a:lnTo>
                  <a:pt x="8549" y="21595"/>
                </a:lnTo>
                <a:lnTo>
                  <a:pt x="8555" y="21600"/>
                </a:lnTo>
                <a:lnTo>
                  <a:pt x="21600" y="53"/>
                </a:lnTo>
                <a:lnTo>
                  <a:pt x="21584" y="0"/>
                </a:lnTo>
                <a:close/>
              </a:path>
            </a:pathLst>
          </a:custGeom>
          <a:solidFill>
            <a:srgbClr val="D9D9D9"/>
          </a:solidFill>
          <a:ln w="19050">
            <a:solidFill>
              <a:srgbClr val="434343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191" name="Logo MarstonAsset 128.png" descr="Logo MarstonAsset 1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3856" y="4243208"/>
            <a:ext cx="2389995" cy="428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414;p39"/>
          <p:cNvGrpSpPr/>
          <p:nvPr/>
        </p:nvGrpSpPr>
        <p:grpSpPr>
          <a:xfrm>
            <a:off x="1247650" y="1865872"/>
            <a:ext cx="6788674" cy="1557239"/>
            <a:chOff x="0" y="0"/>
            <a:chExt cx="6788673" cy="1557237"/>
          </a:xfrm>
        </p:grpSpPr>
        <p:grpSp>
          <p:nvGrpSpPr>
            <p:cNvPr id="361" name="Google Shape;415;p39"/>
            <p:cNvGrpSpPr/>
            <p:nvPr/>
          </p:nvGrpSpPr>
          <p:grpSpPr>
            <a:xfrm>
              <a:off x="0" y="-1"/>
              <a:ext cx="6648477" cy="1557239"/>
              <a:chOff x="0" y="0"/>
              <a:chExt cx="6648476" cy="1557238"/>
            </a:xfrm>
          </p:grpSpPr>
          <p:sp>
            <p:nvSpPr>
              <p:cNvPr id="355" name="Google Shape;416;p39"/>
              <p:cNvSpPr/>
              <p:nvPr/>
            </p:nvSpPr>
            <p:spPr>
              <a:xfrm>
                <a:off x="5386211" y="-1"/>
                <a:ext cx="953445" cy="825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399" y="0"/>
                    </a:moveTo>
                    <a:lnTo>
                      <a:pt x="0" y="10800"/>
                    </a:ln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10800"/>
                    </a:lnTo>
                    <a:lnTo>
                      <a:pt x="16201" y="0"/>
                    </a:lnTo>
                    <a:close/>
                  </a:path>
                </a:pathLst>
              </a:custGeom>
              <a:solidFill>
                <a:srgbClr val="1919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l">
                  <a:defRPr b="0" sz="14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sp>
            <p:nvSpPr>
              <p:cNvPr id="356" name="Google Shape;417;p39"/>
              <p:cNvSpPr/>
              <p:nvPr/>
            </p:nvSpPr>
            <p:spPr>
              <a:xfrm>
                <a:off x="4111618" y="731541"/>
                <a:ext cx="953428" cy="825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399" y="0"/>
                    </a:moveTo>
                    <a:lnTo>
                      <a:pt x="0" y="10800"/>
                    </a:ln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10800"/>
                    </a:lnTo>
                    <a:lnTo>
                      <a:pt x="16201" y="0"/>
                    </a:lnTo>
                    <a:close/>
                  </a:path>
                </a:pathLst>
              </a:custGeom>
              <a:solidFill>
                <a:srgbClr val="1919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l">
                  <a:defRPr b="0" sz="14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sp>
            <p:nvSpPr>
              <p:cNvPr id="357" name="Google Shape;418;p39"/>
              <p:cNvSpPr/>
              <p:nvPr/>
            </p:nvSpPr>
            <p:spPr>
              <a:xfrm>
                <a:off x="353844" y="1"/>
                <a:ext cx="953300" cy="825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399" y="0"/>
                    </a:moveTo>
                    <a:lnTo>
                      <a:pt x="0" y="10800"/>
                    </a:ln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10800"/>
                    </a:lnTo>
                    <a:lnTo>
                      <a:pt x="16201" y="0"/>
                    </a:lnTo>
                    <a:close/>
                  </a:path>
                </a:pathLst>
              </a:custGeom>
              <a:solidFill>
                <a:srgbClr val="1919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l">
                  <a:defRPr b="0" sz="14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sp>
            <p:nvSpPr>
              <p:cNvPr id="358" name="Google Shape;419;p39"/>
              <p:cNvSpPr/>
              <p:nvPr/>
            </p:nvSpPr>
            <p:spPr>
              <a:xfrm>
                <a:off x="1610176" y="731689"/>
                <a:ext cx="953371" cy="825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403" y="0"/>
                    </a:moveTo>
                    <a:lnTo>
                      <a:pt x="0" y="10800"/>
                    </a:lnTo>
                    <a:lnTo>
                      <a:pt x="5403" y="21600"/>
                    </a:lnTo>
                    <a:lnTo>
                      <a:pt x="16197" y="21600"/>
                    </a:lnTo>
                    <a:lnTo>
                      <a:pt x="21600" y="10800"/>
                    </a:lnTo>
                    <a:lnTo>
                      <a:pt x="16197" y="0"/>
                    </a:lnTo>
                    <a:close/>
                  </a:path>
                </a:pathLst>
              </a:custGeom>
              <a:solidFill>
                <a:srgbClr val="1919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l">
                  <a:defRPr b="0" sz="14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sp>
            <p:nvSpPr>
              <p:cNvPr id="359" name="Google Shape;420;p39"/>
              <p:cNvSpPr/>
              <p:nvPr/>
            </p:nvSpPr>
            <p:spPr>
              <a:xfrm>
                <a:off x="2849735" y="1"/>
                <a:ext cx="953445" cy="825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399" y="0"/>
                    </a:moveTo>
                    <a:lnTo>
                      <a:pt x="0" y="10800"/>
                    </a:ln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10800"/>
                    </a:lnTo>
                    <a:lnTo>
                      <a:pt x="16201" y="0"/>
                    </a:lnTo>
                    <a:close/>
                  </a:path>
                </a:pathLst>
              </a:custGeom>
              <a:solidFill>
                <a:srgbClr val="1919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l">
                  <a:defRPr b="0" sz="14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sp>
            <p:nvSpPr>
              <p:cNvPr id="360" name="Google Shape;421;p39"/>
              <p:cNvSpPr/>
              <p:nvPr/>
            </p:nvSpPr>
            <p:spPr>
              <a:xfrm>
                <a:off x="0" y="414910"/>
                <a:ext cx="6648477" cy="729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288"/>
                    </a:moveTo>
                    <a:lnTo>
                      <a:pt x="20380" y="21600"/>
                    </a:lnTo>
                    <a:lnTo>
                      <a:pt x="17643" y="21600"/>
                    </a:lnTo>
                    <a:lnTo>
                      <a:pt x="16279" y="243"/>
                    </a:lnTo>
                    <a:lnTo>
                      <a:pt x="13581" y="243"/>
                    </a:lnTo>
                    <a:lnTo>
                      <a:pt x="12232" y="21537"/>
                    </a:lnTo>
                    <a:lnTo>
                      <a:pt x="9516" y="21600"/>
                    </a:lnTo>
                    <a:lnTo>
                      <a:pt x="8148" y="0"/>
                    </a:lnTo>
                    <a:lnTo>
                      <a:pt x="5411" y="0"/>
                    </a:lnTo>
                    <a:lnTo>
                      <a:pt x="4062" y="21439"/>
                    </a:lnTo>
                    <a:lnTo>
                      <a:pt x="1366" y="21439"/>
                    </a:lnTo>
                    <a:lnTo>
                      <a:pt x="0" y="81"/>
                    </a:lnTo>
                  </a:path>
                </a:pathLst>
              </a:custGeom>
              <a:noFill/>
              <a:ln w="19050" cap="flat">
                <a:solidFill>
                  <a:srgbClr val="D9D9D9"/>
                </a:solidFill>
                <a:prstDash val="solid"/>
                <a:miter lim="13007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l">
                  <a:defRPr b="0" sz="14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</p:grpSp>
        <p:sp>
          <p:nvSpPr>
            <p:cNvPr id="362" name="Google Shape;422;p39"/>
            <p:cNvSpPr/>
            <p:nvPr/>
          </p:nvSpPr>
          <p:spPr>
            <a:xfrm flipV="1">
              <a:off x="6280174" y="247052"/>
              <a:ext cx="508500" cy="888301"/>
            </a:xfrm>
            <a:prstGeom prst="line">
              <a:avLst/>
            </a:prstGeom>
            <a:noFill/>
            <a:ln w="28575" cap="flat">
              <a:solidFill>
                <a:srgbClr val="F3F3F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defRPr b="0" sz="1400"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364" name="Google Shape;423;p3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UPCOMING EVENTS</a:t>
            </a:r>
          </a:p>
        </p:txBody>
      </p:sp>
      <p:sp>
        <p:nvSpPr>
          <p:cNvPr id="365" name="Google Shape;424;p39"/>
          <p:cNvSpPr txBox="1"/>
          <p:nvPr/>
        </p:nvSpPr>
        <p:spPr>
          <a:xfrm>
            <a:off x="1523039" y="2232899"/>
            <a:ext cx="11019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MARCH</a:t>
            </a:r>
          </a:p>
        </p:txBody>
      </p:sp>
      <p:sp>
        <p:nvSpPr>
          <p:cNvPr id="366" name="Google Shape;425;p39"/>
          <p:cNvSpPr txBox="1"/>
          <p:nvPr/>
        </p:nvSpPr>
        <p:spPr>
          <a:xfrm>
            <a:off x="1153311" y="1317025"/>
            <a:ext cx="1841356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pPr/>
            <a:r>
              <a:t>Mercury is the smallest planet in our Solar System</a:t>
            </a:r>
          </a:p>
        </p:txBody>
      </p:sp>
      <p:sp>
        <p:nvSpPr>
          <p:cNvPr id="367" name="Google Shape;426;p39"/>
          <p:cNvSpPr txBox="1"/>
          <p:nvPr/>
        </p:nvSpPr>
        <p:spPr>
          <a:xfrm>
            <a:off x="2582929" y="3430539"/>
            <a:ext cx="1505768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rgbClr val="000000"/>
                </a:solidFill>
              </a:defRPr>
            </a:lvl1pPr>
          </a:lstStyle>
          <a:p>
            <a:pPr/>
            <a:r>
              <a:t>Venus is the second planet from the Sun. It’s terribly hot</a:t>
            </a:r>
          </a:p>
        </p:txBody>
      </p:sp>
      <p:sp>
        <p:nvSpPr>
          <p:cNvPr id="368" name="Google Shape;427;p39"/>
          <p:cNvSpPr txBox="1"/>
          <p:nvPr/>
        </p:nvSpPr>
        <p:spPr>
          <a:xfrm>
            <a:off x="3755234" y="1259875"/>
            <a:ext cx="1637102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rgbClr val="000000"/>
                </a:solidFill>
              </a:defRPr>
            </a:lvl1pPr>
          </a:lstStyle>
          <a:p>
            <a:pPr/>
            <a:r>
              <a:t>Despite being red, Mars is a cold place, not hot</a:t>
            </a:r>
          </a:p>
        </p:txBody>
      </p:sp>
      <p:sp>
        <p:nvSpPr>
          <p:cNvPr id="369" name="Google Shape;428;p39"/>
          <p:cNvSpPr txBox="1"/>
          <p:nvPr/>
        </p:nvSpPr>
        <p:spPr>
          <a:xfrm>
            <a:off x="5067658" y="3430539"/>
            <a:ext cx="1559905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rgbClr val="000000"/>
                </a:solidFill>
              </a:defRPr>
            </a:lvl1pPr>
          </a:lstStyle>
          <a:p>
            <a:pPr/>
            <a:r>
              <a:t>Saturn is a gas giant, composed of hydrogen and helium</a:t>
            </a:r>
          </a:p>
        </p:txBody>
      </p:sp>
      <p:sp>
        <p:nvSpPr>
          <p:cNvPr id="370" name="Google Shape;429;p39"/>
          <p:cNvSpPr txBox="1"/>
          <p:nvPr/>
        </p:nvSpPr>
        <p:spPr>
          <a:xfrm>
            <a:off x="6155405" y="1259875"/>
            <a:ext cx="1900263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solidFill>
                  <a:srgbClr val="000000"/>
                </a:solidFill>
              </a:defRPr>
            </a:lvl1pPr>
          </a:lstStyle>
          <a:p>
            <a:pPr/>
            <a:r>
              <a:t>Jupiter is a gas giant and the biggest planet in our Solar System</a:t>
            </a:r>
          </a:p>
        </p:txBody>
      </p:sp>
      <p:sp>
        <p:nvSpPr>
          <p:cNvPr id="371" name="Google Shape;430;p39"/>
          <p:cNvSpPr/>
          <p:nvPr/>
        </p:nvSpPr>
        <p:spPr>
          <a:xfrm flipH="1" flipV="1">
            <a:off x="-51750" y="74025"/>
            <a:ext cx="1328100" cy="2259601"/>
          </a:xfrm>
          <a:prstGeom prst="line">
            <a:avLst/>
          </a:prstGeom>
          <a:ln w="19050">
            <a:solidFill>
              <a:srgbClr val="D9D9D9"/>
            </a:solidFill>
          </a:ln>
        </p:spPr>
        <p:txBody>
          <a:bodyPr lIns="0" tIns="0" rIns="0" bIns="0"/>
          <a:lstStyle/>
          <a:p>
            <a:pPr algn="l">
              <a:defRPr b="0"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72" name="Google Shape;431;p39"/>
          <p:cNvSpPr/>
          <p:nvPr/>
        </p:nvSpPr>
        <p:spPr>
          <a:xfrm flipH="1" flipV="1">
            <a:off x="7525874" y="3012050"/>
            <a:ext cx="1266901" cy="2162401"/>
          </a:xfrm>
          <a:prstGeom prst="line">
            <a:avLst/>
          </a:prstGeom>
          <a:ln w="19050">
            <a:solidFill>
              <a:srgbClr val="D9D9D9"/>
            </a:solidFill>
          </a:ln>
        </p:spPr>
        <p:txBody>
          <a:bodyPr lIns="0" tIns="0" rIns="0" bIns="0"/>
          <a:lstStyle/>
          <a:p>
            <a:pPr algn="l">
              <a:defRPr b="0"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73" name="Google Shape;432;p39"/>
          <p:cNvSpPr txBox="1"/>
          <p:nvPr/>
        </p:nvSpPr>
        <p:spPr>
          <a:xfrm>
            <a:off x="1604338" y="1950124"/>
            <a:ext cx="939302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374" name="Google Shape;433;p39"/>
          <p:cNvSpPr txBox="1"/>
          <p:nvPr/>
        </p:nvSpPr>
        <p:spPr>
          <a:xfrm>
            <a:off x="4019472" y="2232899"/>
            <a:ext cx="11019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MAY</a:t>
            </a:r>
          </a:p>
        </p:txBody>
      </p:sp>
      <p:sp>
        <p:nvSpPr>
          <p:cNvPr id="375" name="Google Shape;434;p39"/>
          <p:cNvSpPr txBox="1"/>
          <p:nvPr/>
        </p:nvSpPr>
        <p:spPr>
          <a:xfrm>
            <a:off x="4100772" y="1950124"/>
            <a:ext cx="939301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376" name="Google Shape;435;p39"/>
          <p:cNvSpPr txBox="1"/>
          <p:nvPr/>
        </p:nvSpPr>
        <p:spPr>
          <a:xfrm>
            <a:off x="6554564" y="2232899"/>
            <a:ext cx="11019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JULY</a:t>
            </a:r>
          </a:p>
        </p:txBody>
      </p:sp>
      <p:sp>
        <p:nvSpPr>
          <p:cNvPr id="377" name="Google Shape;436;p39"/>
          <p:cNvSpPr txBox="1"/>
          <p:nvPr/>
        </p:nvSpPr>
        <p:spPr>
          <a:xfrm>
            <a:off x="6635863" y="1950124"/>
            <a:ext cx="939301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06</a:t>
            </a:r>
          </a:p>
        </p:txBody>
      </p:sp>
      <p:sp>
        <p:nvSpPr>
          <p:cNvPr id="378" name="Google Shape;437;p39"/>
          <p:cNvSpPr txBox="1"/>
          <p:nvPr/>
        </p:nvSpPr>
        <p:spPr>
          <a:xfrm>
            <a:off x="5296639" y="2959054"/>
            <a:ext cx="11019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JUNE</a:t>
            </a:r>
          </a:p>
        </p:txBody>
      </p:sp>
      <p:sp>
        <p:nvSpPr>
          <p:cNvPr id="379" name="Google Shape;438;p39"/>
          <p:cNvSpPr txBox="1"/>
          <p:nvPr/>
        </p:nvSpPr>
        <p:spPr>
          <a:xfrm>
            <a:off x="5377939" y="2676279"/>
            <a:ext cx="939301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380" name="Google Shape;439;p39"/>
          <p:cNvSpPr txBox="1"/>
          <p:nvPr/>
        </p:nvSpPr>
        <p:spPr>
          <a:xfrm>
            <a:off x="2784841" y="2959054"/>
            <a:ext cx="11019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APRIL</a:t>
            </a:r>
          </a:p>
        </p:txBody>
      </p:sp>
      <p:sp>
        <p:nvSpPr>
          <p:cNvPr id="381" name="Google Shape;440;p39"/>
          <p:cNvSpPr txBox="1"/>
          <p:nvPr/>
        </p:nvSpPr>
        <p:spPr>
          <a:xfrm>
            <a:off x="2862778" y="2676279"/>
            <a:ext cx="939301" cy="4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445;p40"/>
          <p:cNvSpPr txBox="1"/>
          <p:nvPr>
            <p:ph type="title"/>
          </p:nvPr>
        </p:nvSpPr>
        <p:spPr>
          <a:xfrm>
            <a:off x="5526018" y="1652049"/>
            <a:ext cx="1731600" cy="647701"/>
          </a:xfrm>
          <a:prstGeom prst="rect">
            <a:avLst/>
          </a:prstGeom>
        </p:spPr>
        <p:txBody>
          <a:bodyPr/>
          <a:lstStyle/>
          <a:p>
            <a:pPr/>
            <a:r>
              <a:t>THANKS</a:t>
            </a:r>
          </a:p>
        </p:txBody>
      </p:sp>
      <p:sp>
        <p:nvSpPr>
          <p:cNvPr id="384" name="Google Shape;446;p40"/>
          <p:cNvSpPr txBox="1"/>
          <p:nvPr/>
        </p:nvSpPr>
        <p:spPr>
          <a:xfrm>
            <a:off x="3999943" y="2355535"/>
            <a:ext cx="3281401" cy="80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algn="r" defTabSz="484631">
              <a:defRPr sz="583">
                <a:latin typeface="Assistant Light"/>
                <a:ea typeface="Assistant Light"/>
                <a:cs typeface="Assistant Light"/>
                <a:sym typeface="Assistant Light"/>
              </a:defRPr>
            </a:pPr>
            <a:r>
              <a:t>Does anyone have any questions?</a:t>
            </a:r>
          </a:p>
          <a:p>
            <a:pPr algn="r" defTabSz="484631">
              <a:defRPr sz="583">
                <a:latin typeface="Assistant Light"/>
                <a:ea typeface="Assistant Light"/>
                <a:cs typeface="Assistant Light"/>
                <a:sym typeface="Assistant Light"/>
              </a:defRPr>
            </a:pPr>
          </a:p>
          <a:p>
            <a:pPr algn="r" defTabSz="484631">
              <a:defRPr sz="583">
                <a:latin typeface="Assistant Light"/>
                <a:ea typeface="Assistant Light"/>
                <a:cs typeface="Assistant Light"/>
                <a:sym typeface="Assistant Light"/>
              </a:defRPr>
            </a:pPr>
            <a:r>
              <a:t>addyouremail@ </a:t>
            </a:r>
          </a:p>
          <a:p>
            <a:pPr algn="r" defTabSz="484631">
              <a:defRPr sz="583">
                <a:latin typeface="Assistant Light"/>
                <a:ea typeface="Assistant Light"/>
                <a:cs typeface="Assistant Light"/>
                <a:sym typeface="Assistant Light"/>
              </a:defRPr>
            </a:pPr>
            <a:r>
              <a:t>+91  620 421 838 </a:t>
            </a:r>
          </a:p>
          <a:p>
            <a:pPr algn="r" defTabSz="484631">
              <a:defRPr sz="583">
                <a:latin typeface="Assistant Light"/>
                <a:ea typeface="Assistant Light"/>
                <a:cs typeface="Assistant Light"/>
                <a:sym typeface="Assistant Light"/>
              </a:defRPr>
            </a:pPr>
            <a:r>
              <a:t>yourcompany.com</a:t>
            </a:r>
          </a:p>
          <a:p>
            <a:pPr algn="r" defTabSz="484631">
              <a:defRPr sz="583">
                <a:latin typeface="Assistant Light"/>
                <a:ea typeface="Assistant Light"/>
                <a:cs typeface="Assistant Light"/>
                <a:sym typeface="Assistant Light"/>
              </a:defRPr>
            </a:pPr>
          </a:p>
        </p:txBody>
      </p:sp>
      <p:grpSp>
        <p:nvGrpSpPr>
          <p:cNvPr id="388" name="Google Shape;447;p40"/>
          <p:cNvGrpSpPr/>
          <p:nvPr/>
        </p:nvGrpSpPr>
        <p:grpSpPr>
          <a:xfrm>
            <a:off x="6953778" y="3488493"/>
            <a:ext cx="197688" cy="197688"/>
            <a:chOff x="1" y="1"/>
            <a:chExt cx="197686" cy="197686"/>
          </a:xfrm>
        </p:grpSpPr>
        <p:sp>
          <p:nvSpPr>
            <p:cNvPr id="385" name="Google Shape;448;p40"/>
            <p:cNvSpPr/>
            <p:nvPr/>
          </p:nvSpPr>
          <p:spPr>
            <a:xfrm>
              <a:off x="1" y="1"/>
              <a:ext cx="197688" cy="19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40" y="1098"/>
                  </a:moveTo>
                  <a:cubicBezTo>
                    <a:pt x="18948" y="1098"/>
                    <a:pt x="20502" y="2652"/>
                    <a:pt x="20502" y="4560"/>
                  </a:cubicBezTo>
                  <a:lnTo>
                    <a:pt x="20502" y="17040"/>
                  </a:lnTo>
                  <a:cubicBezTo>
                    <a:pt x="20502" y="18948"/>
                    <a:pt x="18948" y="20502"/>
                    <a:pt x="17040" y="20502"/>
                  </a:cubicBezTo>
                  <a:lnTo>
                    <a:pt x="4560" y="20502"/>
                  </a:lnTo>
                  <a:cubicBezTo>
                    <a:pt x="2652" y="20502"/>
                    <a:pt x="1098" y="18948"/>
                    <a:pt x="1098" y="17040"/>
                  </a:cubicBezTo>
                  <a:lnTo>
                    <a:pt x="1098" y="4560"/>
                  </a:lnTo>
                  <a:cubicBezTo>
                    <a:pt x="1098" y="2652"/>
                    <a:pt x="2652" y="1098"/>
                    <a:pt x="4560" y="1098"/>
                  </a:cubicBezTo>
                  <a:close/>
                  <a:moveTo>
                    <a:pt x="4560" y="0"/>
                  </a:moveTo>
                  <a:cubicBezTo>
                    <a:pt x="2044" y="0"/>
                    <a:pt x="0" y="2044"/>
                    <a:pt x="0" y="4560"/>
                  </a:cubicBezTo>
                  <a:lnTo>
                    <a:pt x="0" y="17040"/>
                  </a:lnTo>
                  <a:cubicBezTo>
                    <a:pt x="0" y="19556"/>
                    <a:pt x="2044" y="21600"/>
                    <a:pt x="4560" y="21600"/>
                  </a:cubicBezTo>
                  <a:lnTo>
                    <a:pt x="17040" y="21600"/>
                  </a:lnTo>
                  <a:cubicBezTo>
                    <a:pt x="19556" y="21600"/>
                    <a:pt x="21600" y="19556"/>
                    <a:pt x="21600" y="17040"/>
                  </a:cubicBezTo>
                  <a:lnTo>
                    <a:pt x="21600" y="4560"/>
                  </a:lnTo>
                  <a:cubicBezTo>
                    <a:pt x="21600" y="2044"/>
                    <a:pt x="19556" y="0"/>
                    <a:pt x="17040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86" name="Google Shape;449;p40"/>
            <p:cNvSpPr/>
            <p:nvPr/>
          </p:nvSpPr>
          <p:spPr>
            <a:xfrm>
              <a:off x="46905" y="46905"/>
              <a:ext cx="103905" cy="10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600" fill="norm" stroke="1" extrusionOk="0">
                  <a:moveTo>
                    <a:pt x="10611" y="0"/>
                  </a:moveTo>
                  <a:cubicBezTo>
                    <a:pt x="4593" y="0"/>
                    <a:pt x="-266" y="5123"/>
                    <a:pt x="11" y="11305"/>
                  </a:cubicBezTo>
                  <a:cubicBezTo>
                    <a:pt x="255" y="16806"/>
                    <a:pt x="4607" y="21274"/>
                    <a:pt x="10017" y="21584"/>
                  </a:cubicBezTo>
                  <a:cubicBezTo>
                    <a:pt x="10212" y="21595"/>
                    <a:pt x="10405" y="21600"/>
                    <a:pt x="10598" y="21600"/>
                  </a:cubicBezTo>
                  <a:cubicBezTo>
                    <a:pt x="12659" y="21600"/>
                    <a:pt x="14592" y="21001"/>
                    <a:pt x="16219" y="19961"/>
                  </a:cubicBezTo>
                  <a:cubicBezTo>
                    <a:pt x="16779" y="19609"/>
                    <a:pt x="16870" y="18823"/>
                    <a:pt x="16402" y="18358"/>
                  </a:cubicBezTo>
                  <a:lnTo>
                    <a:pt x="16392" y="18337"/>
                  </a:lnTo>
                  <a:cubicBezTo>
                    <a:pt x="16192" y="18140"/>
                    <a:pt x="15935" y="18039"/>
                    <a:pt x="15675" y="18039"/>
                  </a:cubicBezTo>
                  <a:cubicBezTo>
                    <a:pt x="15485" y="18039"/>
                    <a:pt x="15293" y="18093"/>
                    <a:pt x="15121" y="18202"/>
                  </a:cubicBezTo>
                  <a:cubicBezTo>
                    <a:pt x="13816" y="19023"/>
                    <a:pt x="12278" y="19506"/>
                    <a:pt x="10629" y="19506"/>
                  </a:cubicBezTo>
                  <a:cubicBezTo>
                    <a:pt x="10594" y="19506"/>
                    <a:pt x="10560" y="19506"/>
                    <a:pt x="10525" y="19505"/>
                  </a:cubicBezTo>
                  <a:cubicBezTo>
                    <a:pt x="5766" y="19454"/>
                    <a:pt x="1923" y="15390"/>
                    <a:pt x="2055" y="10550"/>
                  </a:cubicBezTo>
                  <a:cubicBezTo>
                    <a:pt x="2182" y="5867"/>
                    <a:pt x="5965" y="2092"/>
                    <a:pt x="10602" y="2092"/>
                  </a:cubicBezTo>
                  <a:cubicBezTo>
                    <a:pt x="10789" y="2092"/>
                    <a:pt x="10977" y="2098"/>
                    <a:pt x="11166" y="2111"/>
                  </a:cubicBezTo>
                  <a:cubicBezTo>
                    <a:pt x="15375" y="2380"/>
                    <a:pt x="18802" y="5793"/>
                    <a:pt x="19148" y="10064"/>
                  </a:cubicBezTo>
                  <a:cubicBezTo>
                    <a:pt x="19290" y="11811"/>
                    <a:pt x="18924" y="13456"/>
                    <a:pt x="18182" y="14872"/>
                  </a:cubicBezTo>
                  <a:cubicBezTo>
                    <a:pt x="17968" y="15276"/>
                    <a:pt x="18039" y="15772"/>
                    <a:pt x="18355" y="16093"/>
                  </a:cubicBezTo>
                  <a:lnTo>
                    <a:pt x="18375" y="16113"/>
                  </a:lnTo>
                  <a:cubicBezTo>
                    <a:pt x="18576" y="16318"/>
                    <a:pt x="18836" y="16416"/>
                    <a:pt x="19094" y="16416"/>
                  </a:cubicBezTo>
                  <a:cubicBezTo>
                    <a:pt x="19449" y="16416"/>
                    <a:pt x="19799" y="16229"/>
                    <a:pt x="19981" y="15876"/>
                  </a:cubicBezTo>
                  <a:cubicBezTo>
                    <a:pt x="20866" y="14190"/>
                    <a:pt x="21334" y="12246"/>
                    <a:pt x="21222" y="10177"/>
                  </a:cubicBezTo>
                  <a:cubicBezTo>
                    <a:pt x="20917" y="4686"/>
                    <a:pt x="16514" y="260"/>
                    <a:pt x="11105" y="11"/>
                  </a:cubicBezTo>
                  <a:cubicBezTo>
                    <a:pt x="10939" y="4"/>
                    <a:pt x="10774" y="0"/>
                    <a:pt x="10611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87" name="Google Shape;450;p40"/>
            <p:cNvSpPr/>
            <p:nvPr/>
          </p:nvSpPr>
          <p:spPr>
            <a:xfrm>
              <a:off x="139038" y="25122"/>
              <a:ext cx="26815" cy="26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20" y="0"/>
                  </a:moveTo>
                  <a:cubicBezTo>
                    <a:pt x="4849" y="0"/>
                    <a:pt x="0" y="4849"/>
                    <a:pt x="0" y="10780"/>
                  </a:cubicBezTo>
                  <a:cubicBezTo>
                    <a:pt x="0" y="16751"/>
                    <a:pt x="4849" y="21600"/>
                    <a:pt x="10820" y="21600"/>
                  </a:cubicBezTo>
                  <a:cubicBezTo>
                    <a:pt x="16791" y="21600"/>
                    <a:pt x="21600" y="16751"/>
                    <a:pt x="21600" y="10780"/>
                  </a:cubicBezTo>
                  <a:cubicBezTo>
                    <a:pt x="21600" y="4849"/>
                    <a:pt x="16791" y="0"/>
                    <a:pt x="10820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389" name="Google Shape;451;p40"/>
          <p:cNvSpPr/>
          <p:nvPr/>
        </p:nvSpPr>
        <p:spPr>
          <a:xfrm>
            <a:off x="6143409" y="3488373"/>
            <a:ext cx="244101" cy="200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6" h="21600" fill="norm" stroke="1" extrusionOk="0">
                <a:moveTo>
                  <a:pt x="13887" y="0"/>
                </a:moveTo>
                <a:cubicBezTo>
                  <a:pt x="11160" y="0"/>
                  <a:pt x="8918" y="2565"/>
                  <a:pt x="8691" y="5821"/>
                </a:cubicBezTo>
                <a:cubicBezTo>
                  <a:pt x="8130" y="5714"/>
                  <a:pt x="7027" y="5331"/>
                  <a:pt x="6764" y="5224"/>
                </a:cubicBezTo>
                <a:cubicBezTo>
                  <a:pt x="4857" y="4432"/>
                  <a:pt x="3141" y="3036"/>
                  <a:pt x="1801" y="1194"/>
                </a:cubicBezTo>
                <a:cubicBezTo>
                  <a:pt x="1718" y="1081"/>
                  <a:pt x="1615" y="1000"/>
                  <a:pt x="1497" y="974"/>
                </a:cubicBezTo>
                <a:cubicBezTo>
                  <a:pt x="1465" y="968"/>
                  <a:pt x="1434" y="965"/>
                  <a:pt x="1403" y="965"/>
                </a:cubicBezTo>
                <a:cubicBezTo>
                  <a:pt x="1201" y="965"/>
                  <a:pt x="1020" y="1101"/>
                  <a:pt x="935" y="1314"/>
                </a:cubicBezTo>
                <a:cubicBezTo>
                  <a:pt x="600" y="2131"/>
                  <a:pt x="430" y="3011"/>
                  <a:pt x="430" y="3923"/>
                </a:cubicBezTo>
                <a:cubicBezTo>
                  <a:pt x="430" y="5186"/>
                  <a:pt x="755" y="6381"/>
                  <a:pt x="1342" y="7361"/>
                </a:cubicBezTo>
                <a:cubicBezTo>
                  <a:pt x="1308" y="7353"/>
                  <a:pt x="1274" y="7349"/>
                  <a:pt x="1239" y="7349"/>
                </a:cubicBezTo>
                <a:cubicBezTo>
                  <a:pt x="1088" y="7349"/>
                  <a:pt x="942" y="7429"/>
                  <a:pt x="837" y="7588"/>
                </a:cubicBezTo>
                <a:cubicBezTo>
                  <a:pt x="765" y="7695"/>
                  <a:pt x="729" y="7833"/>
                  <a:pt x="724" y="7977"/>
                </a:cubicBezTo>
                <a:cubicBezTo>
                  <a:pt x="718" y="8040"/>
                  <a:pt x="718" y="8103"/>
                  <a:pt x="718" y="8172"/>
                </a:cubicBezTo>
                <a:cubicBezTo>
                  <a:pt x="718" y="9888"/>
                  <a:pt x="1363" y="11441"/>
                  <a:pt x="2404" y="12460"/>
                </a:cubicBezTo>
                <a:cubicBezTo>
                  <a:pt x="2332" y="12522"/>
                  <a:pt x="2270" y="12604"/>
                  <a:pt x="2228" y="12705"/>
                </a:cubicBezTo>
                <a:cubicBezTo>
                  <a:pt x="2167" y="12849"/>
                  <a:pt x="2161" y="13025"/>
                  <a:pt x="2203" y="13189"/>
                </a:cubicBezTo>
                <a:cubicBezTo>
                  <a:pt x="2656" y="14962"/>
                  <a:pt x="3785" y="16313"/>
                  <a:pt x="5182" y="16866"/>
                </a:cubicBezTo>
                <a:cubicBezTo>
                  <a:pt x="3914" y="17803"/>
                  <a:pt x="2450" y="18312"/>
                  <a:pt x="950" y="18312"/>
                </a:cubicBezTo>
                <a:cubicBezTo>
                  <a:pt x="822" y="18312"/>
                  <a:pt x="682" y="18306"/>
                  <a:pt x="548" y="18300"/>
                </a:cubicBezTo>
                <a:cubicBezTo>
                  <a:pt x="541" y="18299"/>
                  <a:pt x="534" y="18299"/>
                  <a:pt x="527" y="18299"/>
                </a:cubicBezTo>
                <a:cubicBezTo>
                  <a:pt x="273" y="18299"/>
                  <a:pt x="52" y="18516"/>
                  <a:pt x="7" y="18828"/>
                </a:cubicBezTo>
                <a:cubicBezTo>
                  <a:pt x="-29" y="19092"/>
                  <a:pt x="84" y="19356"/>
                  <a:pt x="270" y="19494"/>
                </a:cubicBezTo>
                <a:cubicBezTo>
                  <a:pt x="2187" y="20871"/>
                  <a:pt x="4378" y="21600"/>
                  <a:pt x="6609" y="21600"/>
                </a:cubicBezTo>
                <a:cubicBezTo>
                  <a:pt x="9274" y="21600"/>
                  <a:pt x="11810" y="20588"/>
                  <a:pt x="13928" y="18715"/>
                </a:cubicBezTo>
                <a:cubicBezTo>
                  <a:pt x="14191" y="18482"/>
                  <a:pt x="14216" y="18017"/>
                  <a:pt x="13990" y="17740"/>
                </a:cubicBezTo>
                <a:cubicBezTo>
                  <a:pt x="13888" y="17616"/>
                  <a:pt x="13754" y="17554"/>
                  <a:pt x="13620" y="17554"/>
                </a:cubicBezTo>
                <a:cubicBezTo>
                  <a:pt x="13510" y="17554"/>
                  <a:pt x="13399" y="17595"/>
                  <a:pt x="13304" y="17677"/>
                </a:cubicBezTo>
                <a:cubicBezTo>
                  <a:pt x="11423" y="19343"/>
                  <a:pt x="9104" y="20330"/>
                  <a:pt x="6609" y="20330"/>
                </a:cubicBezTo>
                <a:cubicBezTo>
                  <a:pt x="5213" y="20330"/>
                  <a:pt x="3826" y="20016"/>
                  <a:pt x="2532" y="19412"/>
                </a:cubicBezTo>
                <a:cubicBezTo>
                  <a:pt x="4099" y="19079"/>
                  <a:pt x="5579" y="18249"/>
                  <a:pt x="6810" y="17005"/>
                </a:cubicBezTo>
                <a:cubicBezTo>
                  <a:pt x="6960" y="16848"/>
                  <a:pt x="7042" y="16609"/>
                  <a:pt x="7001" y="16382"/>
                </a:cubicBezTo>
                <a:cubicBezTo>
                  <a:pt x="6955" y="16087"/>
                  <a:pt x="6749" y="15873"/>
                  <a:pt x="6506" y="15867"/>
                </a:cubicBezTo>
                <a:cubicBezTo>
                  <a:pt x="5238" y="15823"/>
                  <a:pt x="4105" y="14968"/>
                  <a:pt x="3496" y="13660"/>
                </a:cubicBezTo>
                <a:cubicBezTo>
                  <a:pt x="3785" y="13641"/>
                  <a:pt x="4079" y="13597"/>
                  <a:pt x="4362" y="13516"/>
                </a:cubicBezTo>
                <a:cubicBezTo>
                  <a:pt x="4579" y="13459"/>
                  <a:pt x="4759" y="13245"/>
                  <a:pt x="4785" y="12975"/>
                </a:cubicBezTo>
                <a:cubicBezTo>
                  <a:pt x="4821" y="12648"/>
                  <a:pt x="4651" y="12353"/>
                  <a:pt x="4393" y="12277"/>
                </a:cubicBezTo>
                <a:cubicBezTo>
                  <a:pt x="3033" y="11869"/>
                  <a:pt x="2033" y="10517"/>
                  <a:pt x="1806" y="8877"/>
                </a:cubicBezTo>
                <a:cubicBezTo>
                  <a:pt x="2168" y="8978"/>
                  <a:pt x="2538" y="9029"/>
                  <a:pt x="2909" y="9029"/>
                </a:cubicBezTo>
                <a:cubicBezTo>
                  <a:pt x="2950" y="9029"/>
                  <a:pt x="2991" y="9029"/>
                  <a:pt x="3033" y="9027"/>
                </a:cubicBezTo>
                <a:cubicBezTo>
                  <a:pt x="3290" y="9015"/>
                  <a:pt x="3507" y="8782"/>
                  <a:pt x="3538" y="8462"/>
                </a:cubicBezTo>
                <a:cubicBezTo>
                  <a:pt x="3563" y="8210"/>
                  <a:pt x="3450" y="7965"/>
                  <a:pt x="3275" y="7833"/>
                </a:cubicBezTo>
                <a:cubicBezTo>
                  <a:pt x="2146" y="6997"/>
                  <a:pt x="1471" y="5532"/>
                  <a:pt x="1471" y="3923"/>
                </a:cubicBezTo>
                <a:cubicBezTo>
                  <a:pt x="1471" y="3527"/>
                  <a:pt x="1512" y="3143"/>
                  <a:pt x="1589" y="2772"/>
                </a:cubicBezTo>
                <a:cubicBezTo>
                  <a:pt x="2955" y="4419"/>
                  <a:pt x="4615" y="5670"/>
                  <a:pt x="6429" y="6425"/>
                </a:cubicBezTo>
                <a:cubicBezTo>
                  <a:pt x="6444" y="6431"/>
                  <a:pt x="8238" y="7116"/>
                  <a:pt x="8918" y="7116"/>
                </a:cubicBezTo>
                <a:cubicBezTo>
                  <a:pt x="8965" y="7116"/>
                  <a:pt x="9176" y="7129"/>
                  <a:pt x="9176" y="7129"/>
                </a:cubicBezTo>
                <a:cubicBezTo>
                  <a:pt x="9184" y="7129"/>
                  <a:pt x="9191" y="7130"/>
                  <a:pt x="9199" y="7130"/>
                </a:cubicBezTo>
                <a:cubicBezTo>
                  <a:pt x="9407" y="7130"/>
                  <a:pt x="9607" y="6968"/>
                  <a:pt x="9686" y="6714"/>
                </a:cubicBezTo>
                <a:cubicBezTo>
                  <a:pt x="9712" y="6632"/>
                  <a:pt x="9717" y="6550"/>
                  <a:pt x="9717" y="6469"/>
                </a:cubicBezTo>
                <a:cubicBezTo>
                  <a:pt x="9717" y="6431"/>
                  <a:pt x="9717" y="6393"/>
                  <a:pt x="9717" y="6362"/>
                </a:cubicBezTo>
                <a:cubicBezTo>
                  <a:pt x="9717" y="3552"/>
                  <a:pt x="11588" y="1270"/>
                  <a:pt x="13887" y="1270"/>
                </a:cubicBezTo>
                <a:cubicBezTo>
                  <a:pt x="15015" y="1270"/>
                  <a:pt x="16072" y="1811"/>
                  <a:pt x="16860" y="2791"/>
                </a:cubicBezTo>
                <a:cubicBezTo>
                  <a:pt x="16961" y="2908"/>
                  <a:pt x="17091" y="2981"/>
                  <a:pt x="17226" y="2981"/>
                </a:cubicBezTo>
                <a:cubicBezTo>
                  <a:pt x="17250" y="2981"/>
                  <a:pt x="17274" y="2978"/>
                  <a:pt x="17298" y="2974"/>
                </a:cubicBezTo>
                <a:cubicBezTo>
                  <a:pt x="17829" y="2886"/>
                  <a:pt x="18345" y="2735"/>
                  <a:pt x="18850" y="2533"/>
                </a:cubicBezTo>
                <a:cubicBezTo>
                  <a:pt x="18582" y="2892"/>
                  <a:pt x="18267" y="3193"/>
                  <a:pt x="17912" y="3439"/>
                </a:cubicBezTo>
                <a:cubicBezTo>
                  <a:pt x="17675" y="3596"/>
                  <a:pt x="17577" y="3954"/>
                  <a:pt x="17685" y="4256"/>
                </a:cubicBezTo>
                <a:lnTo>
                  <a:pt x="17695" y="4275"/>
                </a:lnTo>
                <a:cubicBezTo>
                  <a:pt x="17781" y="4502"/>
                  <a:pt x="17969" y="4649"/>
                  <a:pt x="18173" y="4649"/>
                </a:cubicBezTo>
                <a:cubicBezTo>
                  <a:pt x="18189" y="4649"/>
                  <a:pt x="18205" y="4648"/>
                  <a:pt x="18221" y="4646"/>
                </a:cubicBezTo>
                <a:cubicBezTo>
                  <a:pt x="18649" y="4595"/>
                  <a:pt x="19077" y="4507"/>
                  <a:pt x="19494" y="4388"/>
                </a:cubicBezTo>
                <a:cubicBezTo>
                  <a:pt x="19123" y="4853"/>
                  <a:pt x="18716" y="5274"/>
                  <a:pt x="18278" y="5652"/>
                </a:cubicBezTo>
                <a:cubicBezTo>
                  <a:pt x="18133" y="5771"/>
                  <a:pt x="18051" y="5972"/>
                  <a:pt x="18056" y="6186"/>
                </a:cubicBezTo>
                <a:lnTo>
                  <a:pt x="18056" y="6230"/>
                </a:lnTo>
                <a:cubicBezTo>
                  <a:pt x="18061" y="6274"/>
                  <a:pt x="18061" y="6318"/>
                  <a:pt x="18061" y="6362"/>
                </a:cubicBezTo>
                <a:lnTo>
                  <a:pt x="18061" y="6418"/>
                </a:lnTo>
                <a:cubicBezTo>
                  <a:pt x="18051" y="9977"/>
                  <a:pt x="16938" y="13227"/>
                  <a:pt x="15118" y="15691"/>
                </a:cubicBezTo>
                <a:cubicBezTo>
                  <a:pt x="14933" y="15942"/>
                  <a:pt x="14943" y="16326"/>
                  <a:pt x="15139" y="16565"/>
                </a:cubicBezTo>
                <a:cubicBezTo>
                  <a:pt x="15243" y="16692"/>
                  <a:pt x="15378" y="16755"/>
                  <a:pt x="15512" y="16755"/>
                </a:cubicBezTo>
                <a:cubicBezTo>
                  <a:pt x="15656" y="16755"/>
                  <a:pt x="15800" y="16683"/>
                  <a:pt x="15907" y="16539"/>
                </a:cubicBezTo>
                <a:cubicBezTo>
                  <a:pt x="17948" y="13773"/>
                  <a:pt x="19077" y="10241"/>
                  <a:pt x="19102" y="6488"/>
                </a:cubicBezTo>
                <a:cubicBezTo>
                  <a:pt x="20030" y="5645"/>
                  <a:pt x="20813" y="4614"/>
                  <a:pt x="21437" y="3420"/>
                </a:cubicBezTo>
                <a:cubicBezTo>
                  <a:pt x="21571" y="3156"/>
                  <a:pt x="21535" y="2804"/>
                  <a:pt x="21334" y="2596"/>
                </a:cubicBezTo>
                <a:cubicBezTo>
                  <a:pt x="21240" y="2497"/>
                  <a:pt x="21118" y="2446"/>
                  <a:pt x="20995" y="2446"/>
                </a:cubicBezTo>
                <a:cubicBezTo>
                  <a:pt x="20916" y="2446"/>
                  <a:pt x="20836" y="2467"/>
                  <a:pt x="20762" y="2508"/>
                </a:cubicBezTo>
                <a:cubicBezTo>
                  <a:pt x="20494" y="2659"/>
                  <a:pt x="20221" y="2797"/>
                  <a:pt x="19937" y="2911"/>
                </a:cubicBezTo>
                <a:cubicBezTo>
                  <a:pt x="20216" y="2445"/>
                  <a:pt x="20437" y="1936"/>
                  <a:pt x="20597" y="1383"/>
                </a:cubicBezTo>
                <a:cubicBezTo>
                  <a:pt x="20659" y="1157"/>
                  <a:pt x="20628" y="899"/>
                  <a:pt x="20494" y="723"/>
                </a:cubicBezTo>
                <a:cubicBezTo>
                  <a:pt x="20393" y="584"/>
                  <a:pt x="20252" y="514"/>
                  <a:pt x="20112" y="514"/>
                </a:cubicBezTo>
                <a:cubicBezTo>
                  <a:pt x="20023" y="514"/>
                  <a:pt x="19934" y="542"/>
                  <a:pt x="19855" y="597"/>
                </a:cubicBezTo>
                <a:cubicBezTo>
                  <a:pt x="19092" y="1125"/>
                  <a:pt x="18273" y="1484"/>
                  <a:pt x="17407" y="1666"/>
                </a:cubicBezTo>
                <a:cubicBezTo>
                  <a:pt x="16443" y="591"/>
                  <a:pt x="15206" y="0"/>
                  <a:pt x="13887" y="0"/>
                </a:cubicBez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393" name="Google Shape;452;p40"/>
          <p:cNvGrpSpPr/>
          <p:nvPr/>
        </p:nvGrpSpPr>
        <p:grpSpPr>
          <a:xfrm>
            <a:off x="6557303" y="3488918"/>
            <a:ext cx="224529" cy="200908"/>
            <a:chOff x="1" y="1"/>
            <a:chExt cx="224528" cy="200907"/>
          </a:xfrm>
        </p:grpSpPr>
        <p:sp>
          <p:nvSpPr>
            <p:cNvPr id="390" name="Google Shape;453;p40"/>
            <p:cNvSpPr/>
            <p:nvPr/>
          </p:nvSpPr>
          <p:spPr>
            <a:xfrm>
              <a:off x="7895" y="70927"/>
              <a:ext cx="51222" cy="129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19" y="1963"/>
                  </a:moveTo>
                  <a:lnTo>
                    <a:pt x="16619" y="19637"/>
                  </a:lnTo>
                  <a:lnTo>
                    <a:pt x="4981" y="19637"/>
                  </a:lnTo>
                  <a:lnTo>
                    <a:pt x="4981" y="1963"/>
                  </a:lnTo>
                  <a:close/>
                  <a:moveTo>
                    <a:pt x="2490" y="0"/>
                  </a:moveTo>
                  <a:cubicBezTo>
                    <a:pt x="1110" y="0"/>
                    <a:pt x="0" y="437"/>
                    <a:pt x="0" y="981"/>
                  </a:cubicBezTo>
                  <a:lnTo>
                    <a:pt x="0" y="20619"/>
                  </a:lnTo>
                  <a:cubicBezTo>
                    <a:pt x="0" y="21163"/>
                    <a:pt x="1110" y="21600"/>
                    <a:pt x="2490" y="21600"/>
                  </a:cubicBezTo>
                  <a:lnTo>
                    <a:pt x="19109" y="21600"/>
                  </a:lnTo>
                  <a:cubicBezTo>
                    <a:pt x="20490" y="21600"/>
                    <a:pt x="21600" y="21163"/>
                    <a:pt x="21600" y="20619"/>
                  </a:cubicBezTo>
                  <a:lnTo>
                    <a:pt x="21600" y="981"/>
                  </a:lnTo>
                  <a:cubicBezTo>
                    <a:pt x="21600" y="437"/>
                    <a:pt x="20490" y="0"/>
                    <a:pt x="19109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91" name="Google Shape;454;p40"/>
            <p:cNvSpPr/>
            <p:nvPr/>
          </p:nvSpPr>
          <p:spPr>
            <a:xfrm>
              <a:off x="1" y="1"/>
              <a:ext cx="59116" cy="59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1" y="4316"/>
                  </a:moveTo>
                  <a:cubicBezTo>
                    <a:pt x="14378" y="4316"/>
                    <a:pt x="17284" y="7221"/>
                    <a:pt x="17284" y="10811"/>
                  </a:cubicBezTo>
                  <a:cubicBezTo>
                    <a:pt x="17284" y="14378"/>
                    <a:pt x="14378" y="17284"/>
                    <a:pt x="10811" y="17284"/>
                  </a:cubicBezTo>
                  <a:cubicBezTo>
                    <a:pt x="7221" y="17284"/>
                    <a:pt x="4316" y="14378"/>
                    <a:pt x="4316" y="10811"/>
                  </a:cubicBezTo>
                  <a:cubicBezTo>
                    <a:pt x="4316" y="7221"/>
                    <a:pt x="7221" y="4316"/>
                    <a:pt x="10811" y="4316"/>
                  </a:cubicBezTo>
                  <a:close/>
                  <a:moveTo>
                    <a:pt x="10811" y="0"/>
                  </a:moveTo>
                  <a:cubicBezTo>
                    <a:pt x="4850" y="0"/>
                    <a:pt x="0" y="4850"/>
                    <a:pt x="0" y="10811"/>
                  </a:cubicBezTo>
                  <a:cubicBezTo>
                    <a:pt x="0" y="16750"/>
                    <a:pt x="4850" y="21600"/>
                    <a:pt x="10811" y="21600"/>
                  </a:cubicBezTo>
                  <a:cubicBezTo>
                    <a:pt x="16750" y="21600"/>
                    <a:pt x="21600" y="16750"/>
                    <a:pt x="21600" y="10811"/>
                  </a:cubicBezTo>
                  <a:cubicBezTo>
                    <a:pt x="21600" y="4850"/>
                    <a:pt x="16750" y="0"/>
                    <a:pt x="10811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92" name="Google Shape;455;p40"/>
            <p:cNvSpPr/>
            <p:nvPr/>
          </p:nvSpPr>
          <p:spPr>
            <a:xfrm>
              <a:off x="86656" y="70927"/>
              <a:ext cx="137875" cy="129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34" y="0"/>
                  </a:moveTo>
                  <a:cubicBezTo>
                    <a:pt x="421" y="0"/>
                    <a:pt x="0" y="437"/>
                    <a:pt x="0" y="981"/>
                  </a:cubicBezTo>
                  <a:lnTo>
                    <a:pt x="0" y="20619"/>
                  </a:lnTo>
                  <a:cubicBezTo>
                    <a:pt x="0" y="21163"/>
                    <a:pt x="421" y="21600"/>
                    <a:pt x="934" y="21600"/>
                  </a:cubicBezTo>
                  <a:lnTo>
                    <a:pt x="7099" y="21600"/>
                  </a:lnTo>
                  <a:cubicBezTo>
                    <a:pt x="7612" y="21600"/>
                    <a:pt x="8024" y="21163"/>
                    <a:pt x="8024" y="20619"/>
                  </a:cubicBezTo>
                  <a:lnTo>
                    <a:pt x="8024" y="13574"/>
                  </a:lnTo>
                  <a:cubicBezTo>
                    <a:pt x="8024" y="11261"/>
                    <a:pt x="8510" y="8512"/>
                    <a:pt x="10800" y="8512"/>
                  </a:cubicBezTo>
                  <a:cubicBezTo>
                    <a:pt x="12513" y="8512"/>
                    <a:pt x="13218" y="10047"/>
                    <a:pt x="13466" y="11776"/>
                  </a:cubicBezTo>
                  <a:cubicBezTo>
                    <a:pt x="13530" y="12253"/>
                    <a:pt x="13924" y="12602"/>
                    <a:pt x="14372" y="12602"/>
                  </a:cubicBezTo>
                  <a:cubicBezTo>
                    <a:pt x="14950" y="12602"/>
                    <a:pt x="15380" y="12068"/>
                    <a:pt x="15289" y="11465"/>
                  </a:cubicBezTo>
                  <a:cubicBezTo>
                    <a:pt x="14822" y="8308"/>
                    <a:pt x="13246" y="6549"/>
                    <a:pt x="10800" y="6549"/>
                  </a:cubicBezTo>
                  <a:cubicBezTo>
                    <a:pt x="7859" y="6549"/>
                    <a:pt x="6174" y="9105"/>
                    <a:pt x="6174" y="13574"/>
                  </a:cubicBezTo>
                  <a:lnTo>
                    <a:pt x="6174" y="19637"/>
                  </a:lnTo>
                  <a:lnTo>
                    <a:pt x="1859" y="19637"/>
                  </a:lnTo>
                  <a:lnTo>
                    <a:pt x="1859" y="1963"/>
                  </a:lnTo>
                  <a:lnTo>
                    <a:pt x="4937" y="1963"/>
                  </a:lnTo>
                  <a:lnTo>
                    <a:pt x="4937" y="3255"/>
                  </a:lnTo>
                  <a:cubicBezTo>
                    <a:pt x="4937" y="3556"/>
                    <a:pt x="5056" y="3857"/>
                    <a:pt x="5285" y="4042"/>
                  </a:cubicBezTo>
                  <a:cubicBezTo>
                    <a:pt x="5459" y="4193"/>
                    <a:pt x="5666" y="4266"/>
                    <a:pt x="5871" y="4266"/>
                  </a:cubicBezTo>
                  <a:cubicBezTo>
                    <a:pt x="6076" y="4266"/>
                    <a:pt x="6279" y="4193"/>
                    <a:pt x="6449" y="4052"/>
                  </a:cubicBezTo>
                  <a:cubicBezTo>
                    <a:pt x="8052" y="2682"/>
                    <a:pt x="9985" y="1963"/>
                    <a:pt x="12037" y="1963"/>
                  </a:cubicBezTo>
                  <a:cubicBezTo>
                    <a:pt x="17368" y="1963"/>
                    <a:pt x="19750" y="6733"/>
                    <a:pt x="19750" y="11456"/>
                  </a:cubicBezTo>
                  <a:lnTo>
                    <a:pt x="19750" y="19637"/>
                  </a:lnTo>
                  <a:lnTo>
                    <a:pt x="15435" y="19637"/>
                  </a:lnTo>
                  <a:lnTo>
                    <a:pt x="15435" y="16402"/>
                  </a:lnTo>
                  <a:cubicBezTo>
                    <a:pt x="15435" y="15867"/>
                    <a:pt x="15023" y="15430"/>
                    <a:pt x="14510" y="15430"/>
                  </a:cubicBezTo>
                  <a:lnTo>
                    <a:pt x="14501" y="15430"/>
                  </a:lnTo>
                  <a:cubicBezTo>
                    <a:pt x="13997" y="15430"/>
                    <a:pt x="13585" y="15867"/>
                    <a:pt x="13585" y="16402"/>
                  </a:cubicBezTo>
                  <a:lnTo>
                    <a:pt x="13585" y="20619"/>
                  </a:lnTo>
                  <a:cubicBezTo>
                    <a:pt x="13585" y="21163"/>
                    <a:pt x="13997" y="21600"/>
                    <a:pt x="14510" y="21600"/>
                  </a:cubicBezTo>
                  <a:lnTo>
                    <a:pt x="20675" y="21600"/>
                  </a:lnTo>
                  <a:cubicBezTo>
                    <a:pt x="21188" y="21600"/>
                    <a:pt x="21600" y="21163"/>
                    <a:pt x="21600" y="20619"/>
                  </a:cubicBezTo>
                  <a:lnTo>
                    <a:pt x="21600" y="11456"/>
                  </a:lnTo>
                  <a:cubicBezTo>
                    <a:pt x="21600" y="4712"/>
                    <a:pt x="17670" y="0"/>
                    <a:pt x="12037" y="0"/>
                  </a:cubicBezTo>
                  <a:cubicBezTo>
                    <a:pt x="10196" y="0"/>
                    <a:pt x="8391" y="505"/>
                    <a:pt x="6797" y="1448"/>
                  </a:cubicBezTo>
                  <a:lnTo>
                    <a:pt x="6797" y="981"/>
                  </a:lnTo>
                  <a:cubicBezTo>
                    <a:pt x="6797" y="437"/>
                    <a:pt x="6376" y="0"/>
                    <a:pt x="5862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23;p23"/>
          <p:cNvSpPr txBox="1"/>
          <p:nvPr>
            <p:ph type="title"/>
          </p:nvPr>
        </p:nvSpPr>
        <p:spPr>
          <a:xfrm>
            <a:off x="3080974" y="398750"/>
            <a:ext cx="2982001" cy="689100"/>
          </a:xfrm>
          <a:prstGeom prst="rect">
            <a:avLst/>
          </a:prstGeom>
        </p:spPr>
        <p:txBody>
          <a:bodyPr anchor="t"/>
          <a:lstStyle>
            <a:lvl1pPr>
              <a:defRPr b="0" sz="1400">
                <a:solidFill>
                  <a:srgbClr val="F3F3F3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</a:lstStyle>
          <a:p>
            <a:pPr/>
            <a:r>
              <a:t>TABLE OF CONTENTS</a:t>
            </a:r>
          </a:p>
        </p:txBody>
      </p:sp>
      <p:sp>
        <p:nvSpPr>
          <p:cNvPr id="194" name="Google Shape;124;p23"/>
          <p:cNvSpPr/>
          <p:nvPr/>
        </p:nvSpPr>
        <p:spPr>
          <a:xfrm>
            <a:off x="5871225" y="2147250"/>
            <a:ext cx="1" cy="689101"/>
          </a:xfrm>
          <a:prstGeom prst="line">
            <a:avLst/>
          </a:prstGeom>
          <a:ln w="19050">
            <a:solidFill>
              <a:srgbClr val="D9D9D9"/>
            </a:solidFill>
          </a:ln>
        </p:spPr>
        <p:txBody>
          <a:bodyPr lIns="0" tIns="0" rIns="0" bIns="0"/>
          <a:lstStyle/>
          <a:p>
            <a:pPr algn="l">
              <a:defRPr b="0"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95" name="Google Shape;125;p23"/>
          <p:cNvSpPr/>
          <p:nvPr/>
        </p:nvSpPr>
        <p:spPr>
          <a:xfrm>
            <a:off x="3249524" y="2147250"/>
            <a:ext cx="1" cy="689101"/>
          </a:xfrm>
          <a:prstGeom prst="line">
            <a:avLst/>
          </a:prstGeom>
          <a:ln w="19050">
            <a:solidFill>
              <a:srgbClr val="D9D9D9"/>
            </a:solidFill>
          </a:ln>
        </p:spPr>
        <p:txBody>
          <a:bodyPr lIns="0" tIns="0" rIns="0" bIns="0"/>
          <a:lstStyle/>
          <a:p>
            <a:pPr algn="l">
              <a:defRPr b="0"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96" name="Google Shape;126;p23"/>
          <p:cNvSpPr txBox="1"/>
          <p:nvPr/>
        </p:nvSpPr>
        <p:spPr>
          <a:xfrm>
            <a:off x="1152088" y="2340555"/>
            <a:ext cx="1596301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ANNOUNCEMENTS</a:t>
            </a:r>
          </a:p>
        </p:txBody>
      </p:sp>
      <p:sp>
        <p:nvSpPr>
          <p:cNvPr id="197" name="Google Shape;127;p23"/>
          <p:cNvSpPr txBox="1"/>
          <p:nvPr/>
        </p:nvSpPr>
        <p:spPr>
          <a:xfrm>
            <a:off x="3773837" y="2340555"/>
            <a:ext cx="1596301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IN DEPTH</a:t>
            </a:r>
          </a:p>
        </p:txBody>
      </p:sp>
      <p:sp>
        <p:nvSpPr>
          <p:cNvPr id="198" name="Google Shape;128;p23"/>
          <p:cNvSpPr txBox="1"/>
          <p:nvPr/>
        </p:nvSpPr>
        <p:spPr>
          <a:xfrm>
            <a:off x="6448876" y="2340555"/>
            <a:ext cx="1596301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IN BRIEF</a:t>
            </a:r>
          </a:p>
        </p:txBody>
      </p:sp>
      <p:sp>
        <p:nvSpPr>
          <p:cNvPr id="199" name="Google Shape;129;p2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0"/>
          </a:lstStyle>
          <a:p>
            <a:pPr/>
            <a:r>
              <a:t>Here you could describe the topic of the section</a:t>
            </a:r>
          </a:p>
        </p:txBody>
      </p:sp>
      <p:sp>
        <p:nvSpPr>
          <p:cNvPr id="200" name="Google Shape;130;p23"/>
          <p:cNvSpPr txBox="1"/>
          <p:nvPr/>
        </p:nvSpPr>
        <p:spPr>
          <a:xfrm>
            <a:off x="1575838" y="2012475"/>
            <a:ext cx="748801" cy="30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493776">
              <a:defRPr sz="702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01" name="Google Shape;131;p23"/>
          <p:cNvSpPr txBox="1"/>
          <p:nvPr/>
        </p:nvSpPr>
        <p:spPr>
          <a:xfrm>
            <a:off x="3589499" y="2671149"/>
            <a:ext cx="1965001" cy="5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41247">
              <a:defRPr sz="1196"/>
            </a:lvl1pPr>
          </a:lstStyle>
          <a:p>
            <a:pPr/>
            <a:r>
              <a:t>Here you could describe the topic of the section</a:t>
            </a:r>
          </a:p>
        </p:txBody>
      </p:sp>
      <p:sp>
        <p:nvSpPr>
          <p:cNvPr id="202" name="Google Shape;132;p23"/>
          <p:cNvSpPr txBox="1"/>
          <p:nvPr/>
        </p:nvSpPr>
        <p:spPr>
          <a:xfrm>
            <a:off x="4197617" y="2012475"/>
            <a:ext cx="748801" cy="30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493776">
              <a:defRPr sz="702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203" name="Google Shape;133;p23"/>
          <p:cNvSpPr txBox="1"/>
          <p:nvPr/>
        </p:nvSpPr>
        <p:spPr>
          <a:xfrm>
            <a:off x="6264526" y="2671149"/>
            <a:ext cx="1965001" cy="5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41247">
              <a:defRPr sz="1196"/>
            </a:lvl1pPr>
          </a:lstStyle>
          <a:p>
            <a:pPr/>
            <a:r>
              <a:t>Here you could describe the topic of the section</a:t>
            </a:r>
          </a:p>
        </p:txBody>
      </p:sp>
      <p:sp>
        <p:nvSpPr>
          <p:cNvPr id="204" name="Google Shape;134;p23"/>
          <p:cNvSpPr txBox="1"/>
          <p:nvPr/>
        </p:nvSpPr>
        <p:spPr>
          <a:xfrm>
            <a:off x="6872626" y="2012475"/>
            <a:ext cx="748801" cy="30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493776">
              <a:defRPr sz="702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205" name="Google Shape;135;p23"/>
          <p:cNvSpPr txBox="1"/>
          <p:nvPr/>
        </p:nvSpPr>
        <p:spPr>
          <a:xfrm>
            <a:off x="2271010" y="4031100"/>
            <a:ext cx="1965002" cy="5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41247">
              <a:defRPr sz="1196"/>
            </a:lvl1pPr>
          </a:lstStyle>
          <a:p>
            <a:pPr/>
            <a:r>
              <a:t>Here you could describe the topic of the section</a:t>
            </a:r>
          </a:p>
        </p:txBody>
      </p:sp>
      <p:sp>
        <p:nvSpPr>
          <p:cNvPr id="206" name="Google Shape;136;p23"/>
          <p:cNvSpPr txBox="1"/>
          <p:nvPr/>
        </p:nvSpPr>
        <p:spPr>
          <a:xfrm>
            <a:off x="2455360" y="3700505"/>
            <a:ext cx="1596302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WELCOME!</a:t>
            </a:r>
          </a:p>
        </p:txBody>
      </p:sp>
      <p:sp>
        <p:nvSpPr>
          <p:cNvPr id="207" name="Google Shape;137;p23"/>
          <p:cNvSpPr txBox="1"/>
          <p:nvPr/>
        </p:nvSpPr>
        <p:spPr>
          <a:xfrm>
            <a:off x="2879111" y="3386649"/>
            <a:ext cx="748801" cy="30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493776">
              <a:defRPr sz="702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208" name="Google Shape;138;p23"/>
          <p:cNvSpPr txBox="1"/>
          <p:nvPr/>
        </p:nvSpPr>
        <p:spPr>
          <a:xfrm>
            <a:off x="4892773" y="4031100"/>
            <a:ext cx="1965001" cy="5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41247">
              <a:defRPr sz="1196"/>
            </a:lvl1pPr>
          </a:lstStyle>
          <a:p>
            <a:pPr/>
            <a:r>
              <a:t>Here you could describe the topic of the section</a:t>
            </a:r>
          </a:p>
        </p:txBody>
      </p:sp>
      <p:sp>
        <p:nvSpPr>
          <p:cNvPr id="209" name="Google Shape;139;p23"/>
          <p:cNvSpPr txBox="1"/>
          <p:nvPr/>
        </p:nvSpPr>
        <p:spPr>
          <a:xfrm>
            <a:off x="5077123" y="3700505"/>
            <a:ext cx="1596301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EVENTS</a:t>
            </a:r>
          </a:p>
        </p:txBody>
      </p:sp>
      <p:sp>
        <p:nvSpPr>
          <p:cNvPr id="210" name="Google Shape;140;p23"/>
          <p:cNvSpPr txBox="1"/>
          <p:nvPr/>
        </p:nvSpPr>
        <p:spPr>
          <a:xfrm>
            <a:off x="5500878" y="3386649"/>
            <a:ext cx="748801" cy="30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493776">
              <a:defRPr sz="702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05</a:t>
            </a:r>
          </a:p>
        </p:txBody>
      </p:sp>
      <p:sp>
        <p:nvSpPr>
          <p:cNvPr id="211" name="Google Shape;141;p23"/>
          <p:cNvSpPr/>
          <p:nvPr/>
        </p:nvSpPr>
        <p:spPr>
          <a:xfrm>
            <a:off x="4572025" y="3518849"/>
            <a:ext cx="1" cy="689101"/>
          </a:xfrm>
          <a:prstGeom prst="line">
            <a:avLst/>
          </a:prstGeom>
          <a:ln w="19050">
            <a:solidFill>
              <a:srgbClr val="D9D9D9"/>
            </a:solidFill>
          </a:ln>
        </p:spPr>
        <p:txBody>
          <a:bodyPr lIns="0" tIns="0" rIns="0" bIns="0"/>
          <a:lstStyle/>
          <a:p>
            <a:pPr algn="l">
              <a:defRPr b="0" sz="1400"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2" name="Google Shape;142;p23"/>
          <p:cNvSpPr/>
          <p:nvPr/>
        </p:nvSpPr>
        <p:spPr>
          <a:xfrm rot="899824">
            <a:off x="-1428364" y="3728918"/>
            <a:ext cx="2950498" cy="2316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240" y="0"/>
                </a:lnTo>
                <a:lnTo>
                  <a:pt x="17360" y="0"/>
                </a:lnTo>
                <a:lnTo>
                  <a:pt x="21600" y="10800"/>
                </a:lnTo>
                <a:lnTo>
                  <a:pt x="17360" y="21600"/>
                </a:lnTo>
                <a:lnTo>
                  <a:pt x="4240" y="21600"/>
                </a:lnTo>
                <a:close/>
              </a:path>
            </a:pathLst>
          </a:custGeom>
          <a:ln w="19050">
            <a:solidFill>
              <a:srgbClr val="D9D9D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13" name="Google Shape;143;p23"/>
          <p:cNvSpPr/>
          <p:nvPr/>
        </p:nvSpPr>
        <p:spPr>
          <a:xfrm rot="18563317">
            <a:off x="7582352" y="4618566"/>
            <a:ext cx="2950471" cy="2316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240" y="0"/>
                </a:lnTo>
                <a:lnTo>
                  <a:pt x="17360" y="0"/>
                </a:lnTo>
                <a:lnTo>
                  <a:pt x="21600" y="10800"/>
                </a:lnTo>
                <a:lnTo>
                  <a:pt x="17360" y="21600"/>
                </a:lnTo>
                <a:lnTo>
                  <a:pt x="4240" y="21600"/>
                </a:lnTo>
                <a:close/>
              </a:path>
            </a:pathLst>
          </a:custGeom>
          <a:ln w="19050">
            <a:solidFill>
              <a:srgbClr val="D9D9D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148;p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ANNOUNCEMENTS</a:t>
            </a:r>
          </a:p>
        </p:txBody>
      </p:sp>
      <p:sp>
        <p:nvSpPr>
          <p:cNvPr id="216" name="Google Shape;149;p24"/>
          <p:cNvSpPr txBox="1"/>
          <p:nvPr/>
        </p:nvSpPr>
        <p:spPr>
          <a:xfrm>
            <a:off x="778437" y="1975592"/>
            <a:ext cx="2979301" cy="75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704087">
              <a:defRPr sz="3696"/>
            </a:lvl1pPr>
          </a:lstStyle>
          <a:p>
            <a:pPr/>
            <a:r>
              <a:t>01</a:t>
            </a:r>
          </a:p>
        </p:txBody>
      </p:sp>
      <p:sp>
        <p:nvSpPr>
          <p:cNvPr id="217" name="Google Shape;150;p24"/>
          <p:cNvSpPr/>
          <p:nvPr/>
        </p:nvSpPr>
        <p:spPr>
          <a:xfrm>
            <a:off x="-4362576" y="-437650"/>
            <a:ext cx="6000901" cy="5714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142" y="0"/>
                </a:lnTo>
                <a:lnTo>
                  <a:pt x="16458" y="0"/>
                </a:lnTo>
                <a:lnTo>
                  <a:pt x="21600" y="10800"/>
                </a:lnTo>
                <a:lnTo>
                  <a:pt x="16458" y="21600"/>
                </a:lnTo>
                <a:lnTo>
                  <a:pt x="5142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155;p25"/>
          <p:cNvSpPr/>
          <p:nvPr/>
        </p:nvSpPr>
        <p:spPr>
          <a:xfrm flipH="1">
            <a:off x="-447675" y="-42125"/>
            <a:ext cx="5743575" cy="5200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10" y="15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0" name="Google Shape;156;p25"/>
          <p:cNvSpPr txBox="1"/>
          <p:nvPr>
            <p:ph type="title"/>
          </p:nvPr>
        </p:nvSpPr>
        <p:spPr>
          <a:xfrm>
            <a:off x="630624" y="1659512"/>
            <a:ext cx="3867301" cy="970500"/>
          </a:xfrm>
          <a:prstGeom prst="rect">
            <a:avLst/>
          </a:prstGeom>
        </p:spPr>
        <p:txBody>
          <a:bodyPr/>
          <a:lstStyle/>
          <a:p>
            <a:pPr/>
            <a:r>
              <a:t>1st ANNOUNCEMENT</a:t>
            </a:r>
          </a:p>
        </p:txBody>
      </p:sp>
      <p:sp>
        <p:nvSpPr>
          <p:cNvPr id="221" name="Google Shape;157;p25"/>
          <p:cNvSpPr txBox="1"/>
          <p:nvPr>
            <p:ph type="body" sz="quarter" idx="1"/>
          </p:nvPr>
        </p:nvSpPr>
        <p:spPr>
          <a:xfrm>
            <a:off x="630624" y="2513488"/>
            <a:ext cx="3340501" cy="970500"/>
          </a:xfrm>
          <a:prstGeom prst="rect">
            <a:avLst/>
          </a:prstGeom>
        </p:spPr>
        <p:txBody>
          <a:bodyPr/>
          <a:lstStyle>
            <a:lvl1pPr marL="0" indent="0" defTabSz="896111">
              <a:defRPr sz="1078"/>
            </a:lvl1pPr>
          </a:lstStyle>
          <a:p>
            <a:pPr/>
            <a:r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162;p26"/>
          <p:cNvSpPr/>
          <p:nvPr/>
        </p:nvSpPr>
        <p:spPr>
          <a:xfrm rot="17099967">
            <a:off x="-1273366" y="3070485"/>
            <a:ext cx="3262618" cy="1970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84" y="0"/>
                </a:moveTo>
                <a:lnTo>
                  <a:pt x="8551" y="21527"/>
                </a:lnTo>
                <a:lnTo>
                  <a:pt x="8" y="15420"/>
                </a:lnTo>
                <a:lnTo>
                  <a:pt x="0" y="15480"/>
                </a:lnTo>
                <a:lnTo>
                  <a:pt x="8549" y="21595"/>
                </a:lnTo>
                <a:lnTo>
                  <a:pt x="8555" y="21600"/>
                </a:lnTo>
                <a:lnTo>
                  <a:pt x="21600" y="53"/>
                </a:lnTo>
                <a:lnTo>
                  <a:pt x="21584" y="0"/>
                </a:lnTo>
                <a:close/>
              </a:path>
            </a:pathLst>
          </a:custGeom>
          <a:solidFill>
            <a:srgbClr val="D9D9D9"/>
          </a:solidFill>
          <a:ln w="19050">
            <a:solidFill>
              <a:srgbClr val="D9D9D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4" name="Google Shape;163;p2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HIGHLIGHTS OF THE MONTH</a:t>
            </a:r>
          </a:p>
        </p:txBody>
      </p:sp>
      <p:sp>
        <p:nvSpPr>
          <p:cNvPr id="225" name="Google Shape;164;p26"/>
          <p:cNvSpPr/>
          <p:nvPr/>
        </p:nvSpPr>
        <p:spPr>
          <a:xfrm>
            <a:off x="1214831" y="2313048"/>
            <a:ext cx="1933501" cy="1675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F3F3F3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6" name="Google Shape;165;p26"/>
          <p:cNvSpPr/>
          <p:nvPr/>
        </p:nvSpPr>
        <p:spPr>
          <a:xfrm>
            <a:off x="2808274" y="1480725"/>
            <a:ext cx="1933501" cy="167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ln w="19050">
            <a:solidFill>
              <a:srgbClr val="D9D9D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7" name="Google Shape;166;p26"/>
          <p:cNvSpPr/>
          <p:nvPr/>
        </p:nvSpPr>
        <p:spPr>
          <a:xfrm>
            <a:off x="4402902" y="2313048"/>
            <a:ext cx="1933501" cy="1675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F3F3F3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8" name="Google Shape;167;p26"/>
          <p:cNvSpPr/>
          <p:nvPr/>
        </p:nvSpPr>
        <p:spPr>
          <a:xfrm>
            <a:off x="5995668" y="1480725"/>
            <a:ext cx="1933501" cy="167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ln w="19050">
            <a:solidFill>
              <a:srgbClr val="D9D9D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29" name="Google Shape;168;p26"/>
          <p:cNvSpPr txBox="1"/>
          <p:nvPr/>
        </p:nvSpPr>
        <p:spPr>
          <a:xfrm>
            <a:off x="1663075" y="2606298"/>
            <a:ext cx="1037101" cy="3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defTabSz="804672">
              <a:defRPr sz="968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SATURN</a:t>
            </a:r>
          </a:p>
        </p:txBody>
      </p:sp>
      <p:sp>
        <p:nvSpPr>
          <p:cNvPr id="230" name="Google Shape;169;p26"/>
          <p:cNvSpPr txBox="1"/>
          <p:nvPr>
            <p:ph type="body" sz="quarter" idx="1"/>
          </p:nvPr>
        </p:nvSpPr>
        <p:spPr>
          <a:xfrm>
            <a:off x="1432474" y="2815693"/>
            <a:ext cx="1498201" cy="970500"/>
          </a:xfrm>
          <a:prstGeom prst="rect">
            <a:avLst/>
          </a:prstGeom>
        </p:spPr>
        <p:txBody>
          <a:bodyPr/>
          <a:lstStyle>
            <a:lvl1pPr indent="0" defTabSz="905255">
              <a:defRPr sz="891">
                <a:solidFill>
                  <a:srgbClr val="F3F3F3"/>
                </a:solidFill>
              </a:defRPr>
            </a:lvl1pPr>
          </a:lstStyle>
          <a:p>
            <a:pPr/>
            <a:r>
              <a:t>Saturn is the ringed one. It’s a gas giant, composed of hydrogen and helium. It’s named after the Roman god of agriculture</a:t>
            </a:r>
          </a:p>
        </p:txBody>
      </p:sp>
      <p:sp>
        <p:nvSpPr>
          <p:cNvPr id="231" name="Google Shape;170;p26"/>
          <p:cNvSpPr txBox="1"/>
          <p:nvPr/>
        </p:nvSpPr>
        <p:spPr>
          <a:xfrm>
            <a:off x="4851150" y="2606423"/>
            <a:ext cx="1037100" cy="3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defTabSz="804672">
              <a:defRPr sz="968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NEPTUNE</a:t>
            </a:r>
          </a:p>
        </p:txBody>
      </p:sp>
      <p:sp>
        <p:nvSpPr>
          <p:cNvPr id="232" name="Google Shape;171;p26"/>
          <p:cNvSpPr txBox="1"/>
          <p:nvPr/>
        </p:nvSpPr>
        <p:spPr>
          <a:xfrm>
            <a:off x="4620550" y="2815693"/>
            <a:ext cx="1498201" cy="97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667512">
              <a:defRPr sz="949">
                <a:solidFill>
                  <a:srgbClr val="F3F3F3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</a:lstStyle>
          <a:p>
            <a:pPr/>
            <a:r>
              <a:t>Neptune is the farthest planet from the Sun, the fourth-largest in our Solar System and also the densest</a:t>
            </a:r>
          </a:p>
        </p:txBody>
      </p:sp>
      <p:sp>
        <p:nvSpPr>
          <p:cNvPr id="233" name="Google Shape;172;p26"/>
          <p:cNvSpPr txBox="1"/>
          <p:nvPr/>
        </p:nvSpPr>
        <p:spPr>
          <a:xfrm>
            <a:off x="3257124" y="1763240"/>
            <a:ext cx="1037101" cy="3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defTabSz="804672">
              <a:defRPr sz="968"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JUPITER</a:t>
            </a:r>
          </a:p>
        </p:txBody>
      </p:sp>
      <p:sp>
        <p:nvSpPr>
          <p:cNvPr id="234" name="Google Shape;173;p26"/>
          <p:cNvSpPr txBox="1"/>
          <p:nvPr/>
        </p:nvSpPr>
        <p:spPr>
          <a:xfrm>
            <a:off x="3026512" y="1972515"/>
            <a:ext cx="1498201" cy="97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676655">
              <a:defRPr sz="962">
                <a:latin typeface="Assistant Light"/>
                <a:ea typeface="Assistant Light"/>
                <a:cs typeface="Assistant Light"/>
                <a:sym typeface="Assistant Light"/>
              </a:defRPr>
            </a:lvl1pPr>
          </a:lstStyle>
          <a:p>
            <a:pPr/>
            <a:r>
              <a:t>It’s a gas giant and the biggest planet in our Solar System. It’s also the fourth-brightest object in the sky</a:t>
            </a:r>
          </a:p>
        </p:txBody>
      </p:sp>
      <p:sp>
        <p:nvSpPr>
          <p:cNvPr id="235" name="Google Shape;174;p26"/>
          <p:cNvSpPr txBox="1"/>
          <p:nvPr/>
        </p:nvSpPr>
        <p:spPr>
          <a:xfrm>
            <a:off x="6445174" y="1763240"/>
            <a:ext cx="1037101" cy="3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defTabSz="804672">
              <a:defRPr sz="968"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MARS</a:t>
            </a:r>
          </a:p>
        </p:txBody>
      </p:sp>
      <p:sp>
        <p:nvSpPr>
          <p:cNvPr id="236" name="Google Shape;175;p26"/>
          <p:cNvSpPr txBox="1"/>
          <p:nvPr/>
        </p:nvSpPr>
        <p:spPr>
          <a:xfrm>
            <a:off x="6214562" y="1972515"/>
            <a:ext cx="1498201" cy="97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640079">
              <a:defRPr sz="909">
                <a:latin typeface="Assistant Light"/>
                <a:ea typeface="Assistant Light"/>
                <a:cs typeface="Assistant Light"/>
                <a:sym typeface="Assistant Light"/>
              </a:defRPr>
            </a:lvl1pPr>
          </a:lstStyle>
          <a:p>
            <a:pPr/>
            <a:r>
              <a:t>Despite being red, Mars is a cold place, not hot. It’s full of iron oxide dust, which gives the planet its reddish cast</a:t>
            </a:r>
          </a:p>
        </p:txBody>
      </p:sp>
      <p:sp>
        <p:nvSpPr>
          <p:cNvPr id="237" name="Google Shape;176;p26"/>
          <p:cNvSpPr/>
          <p:nvPr/>
        </p:nvSpPr>
        <p:spPr>
          <a:xfrm rot="5400000">
            <a:off x="7282902" y="-391548"/>
            <a:ext cx="3262632" cy="1970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84" y="0"/>
                </a:moveTo>
                <a:lnTo>
                  <a:pt x="8551" y="21527"/>
                </a:lnTo>
                <a:lnTo>
                  <a:pt x="8" y="15420"/>
                </a:lnTo>
                <a:lnTo>
                  <a:pt x="0" y="15480"/>
                </a:lnTo>
                <a:lnTo>
                  <a:pt x="8549" y="21595"/>
                </a:lnTo>
                <a:lnTo>
                  <a:pt x="8555" y="21600"/>
                </a:lnTo>
                <a:lnTo>
                  <a:pt x="21600" y="53"/>
                </a:lnTo>
                <a:lnTo>
                  <a:pt x="21584" y="0"/>
                </a:lnTo>
                <a:close/>
              </a:path>
            </a:pathLst>
          </a:custGeom>
          <a:solidFill>
            <a:srgbClr val="D9D9D9"/>
          </a:solidFill>
          <a:ln w="19050">
            <a:solidFill>
              <a:srgbClr val="D9D9D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181;p27"/>
          <p:cNvSpPr txBox="1"/>
          <p:nvPr>
            <p:ph type="title"/>
          </p:nvPr>
        </p:nvSpPr>
        <p:spPr>
          <a:xfrm>
            <a:off x="4020265" y="2248899"/>
            <a:ext cx="3281401" cy="803101"/>
          </a:xfrm>
          <a:prstGeom prst="rect">
            <a:avLst/>
          </a:prstGeom>
        </p:spPr>
        <p:txBody>
          <a:bodyPr/>
          <a:lstStyle/>
          <a:p>
            <a:pPr/>
            <a:r>
              <a:t>IN DEPTH</a:t>
            </a:r>
          </a:p>
        </p:txBody>
      </p:sp>
      <p:sp>
        <p:nvSpPr>
          <p:cNvPr id="240" name="Google Shape;182;p27"/>
          <p:cNvSpPr txBox="1"/>
          <p:nvPr/>
        </p:nvSpPr>
        <p:spPr>
          <a:xfrm>
            <a:off x="4322366" y="1904502"/>
            <a:ext cx="2979301" cy="75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r" defTabSz="704087">
              <a:defRPr sz="3696"/>
            </a:lvl1pPr>
          </a:lstStyle>
          <a:p>
            <a:pPr/>
            <a:r>
              <a:t>02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187;p28"/>
          <p:cNvSpPr/>
          <p:nvPr/>
        </p:nvSpPr>
        <p:spPr>
          <a:xfrm flipH="1">
            <a:off x="4742924" y="-326652"/>
            <a:ext cx="4652176" cy="1932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584" y="0"/>
                </a:moveTo>
                <a:lnTo>
                  <a:pt x="8551" y="21527"/>
                </a:lnTo>
                <a:lnTo>
                  <a:pt x="8" y="15420"/>
                </a:lnTo>
                <a:lnTo>
                  <a:pt x="0" y="15480"/>
                </a:lnTo>
                <a:lnTo>
                  <a:pt x="8549" y="21595"/>
                </a:lnTo>
                <a:lnTo>
                  <a:pt x="8555" y="21600"/>
                </a:lnTo>
                <a:lnTo>
                  <a:pt x="21600" y="53"/>
                </a:lnTo>
                <a:lnTo>
                  <a:pt x="21584" y="0"/>
                </a:lnTo>
                <a:close/>
              </a:path>
            </a:pathLst>
          </a:custGeom>
          <a:solidFill>
            <a:srgbClr val="D9D9D9"/>
          </a:solidFill>
          <a:ln w="19050">
            <a:solidFill>
              <a:srgbClr val="D9D9D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43" name="Google Shape;188;p28" descr="Google Shape;188;p28"/>
          <p:cNvPicPr>
            <a:picLocks noChangeAspect="1"/>
          </p:cNvPicPr>
          <p:nvPr/>
        </p:nvPicPr>
        <p:blipFill>
          <a:blip r:embed="rId2">
            <a:extLst/>
          </a:blip>
          <a:srcRect l="0" t="4727" r="9957" b="5231"/>
          <a:stretch>
            <a:fillRect/>
          </a:stretch>
        </p:blipFill>
        <p:spPr>
          <a:xfrm>
            <a:off x="1657350" y="-5025"/>
            <a:ext cx="3448050" cy="5172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6" name="Google Shape;189;p28"/>
          <p:cNvGrpSpPr/>
          <p:nvPr/>
        </p:nvGrpSpPr>
        <p:grpSpPr>
          <a:xfrm>
            <a:off x="-273226" y="-9526"/>
            <a:ext cx="2838489" cy="5210135"/>
            <a:chOff x="0" y="0"/>
            <a:chExt cx="2838487" cy="5210133"/>
          </a:xfrm>
        </p:grpSpPr>
        <p:sp>
          <p:nvSpPr>
            <p:cNvPr id="244" name="Google Shape;190;p28"/>
            <p:cNvSpPr/>
            <p:nvPr/>
          </p:nvSpPr>
          <p:spPr>
            <a:xfrm>
              <a:off x="-1" y="-1"/>
              <a:ext cx="2838489" cy="5210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8" y="0"/>
                  </a:moveTo>
                  <a:lnTo>
                    <a:pt x="21600" y="0"/>
                  </a:lnTo>
                  <a:lnTo>
                    <a:pt x="1089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45" name="Google Shape;191;p28"/>
            <p:cNvSpPr/>
            <p:nvPr/>
          </p:nvSpPr>
          <p:spPr>
            <a:xfrm>
              <a:off x="273224" y="0"/>
              <a:ext cx="558001" cy="51624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247" name="Google Shape;193;p28"/>
          <p:cNvSpPr txBox="1"/>
          <p:nvPr/>
        </p:nvSpPr>
        <p:spPr>
          <a:xfrm>
            <a:off x="5739302" y="1659506"/>
            <a:ext cx="2900101" cy="97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/>
            <a:r>
              <a:t>MERCURY</a:t>
            </a:r>
          </a:p>
        </p:txBody>
      </p:sp>
      <p:sp>
        <p:nvSpPr>
          <p:cNvPr id="248" name="Google Shape;194;p28"/>
          <p:cNvSpPr txBox="1"/>
          <p:nvPr>
            <p:ph type="body" sz="quarter" idx="1"/>
          </p:nvPr>
        </p:nvSpPr>
        <p:spPr>
          <a:xfrm>
            <a:off x="5739302" y="2513494"/>
            <a:ext cx="2505001" cy="970500"/>
          </a:xfrm>
          <a:prstGeom prst="rect">
            <a:avLst/>
          </a:prstGeom>
        </p:spPr>
        <p:txBody>
          <a:bodyPr/>
          <a:lstStyle>
            <a:lvl1pPr marL="0" indent="0" defTabSz="731520">
              <a:defRPr sz="88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Mercury is the closest planet to the Sun and the smallest one in the Solar System—it’s only a bit larger than our Moon. The planet’s name has nothing to do with the liquid metal, since it was named after the Roman messenger god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34;p30"/>
          <p:cNvSpPr/>
          <p:nvPr/>
        </p:nvSpPr>
        <p:spPr>
          <a:xfrm>
            <a:off x="838200" y="1985412"/>
            <a:ext cx="597301" cy="51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ln>
            <a:solidFill>
              <a:srgbClr val="F3F3F3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1" name="Google Shape;235;p30"/>
          <p:cNvSpPr/>
          <p:nvPr/>
        </p:nvSpPr>
        <p:spPr>
          <a:xfrm>
            <a:off x="4273350" y="1985417"/>
            <a:ext cx="597301" cy="51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ln>
            <a:solidFill>
              <a:srgbClr val="F3F3F3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52" name="Google Shape;236;p30"/>
          <p:cNvSpPr/>
          <p:nvPr/>
        </p:nvSpPr>
        <p:spPr>
          <a:xfrm>
            <a:off x="7718775" y="1985342"/>
            <a:ext cx="597301" cy="51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ln>
            <a:solidFill>
              <a:srgbClr val="19191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267" name="Google Shape;237;p30"/>
          <p:cNvGrpSpPr/>
          <p:nvPr/>
        </p:nvGrpSpPr>
        <p:grpSpPr>
          <a:xfrm>
            <a:off x="1000003" y="2107372"/>
            <a:ext cx="273486" cy="273486"/>
            <a:chOff x="0" y="0"/>
            <a:chExt cx="273484" cy="273484"/>
          </a:xfrm>
        </p:grpSpPr>
        <p:sp>
          <p:nvSpPr>
            <p:cNvPr id="253" name="Google Shape;238;p30"/>
            <p:cNvSpPr/>
            <p:nvPr/>
          </p:nvSpPr>
          <p:spPr>
            <a:xfrm>
              <a:off x="-1" y="113282"/>
              <a:ext cx="111404" cy="16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4" y="1066"/>
                  </a:moveTo>
                  <a:cubicBezTo>
                    <a:pt x="13820" y="1066"/>
                    <a:pt x="16281" y="2737"/>
                    <a:pt x="16388" y="4811"/>
                  </a:cubicBezTo>
                  <a:cubicBezTo>
                    <a:pt x="13008" y="4719"/>
                    <a:pt x="10895" y="3981"/>
                    <a:pt x="9918" y="3538"/>
                  </a:cubicBezTo>
                  <a:cubicBezTo>
                    <a:pt x="10249" y="3238"/>
                    <a:pt x="10398" y="3031"/>
                    <a:pt x="10423" y="3002"/>
                  </a:cubicBezTo>
                  <a:lnTo>
                    <a:pt x="9048" y="2535"/>
                  </a:lnTo>
                  <a:cubicBezTo>
                    <a:pt x="9006" y="2593"/>
                    <a:pt x="8078" y="3831"/>
                    <a:pt x="5236" y="4609"/>
                  </a:cubicBezTo>
                  <a:cubicBezTo>
                    <a:pt x="5485" y="2627"/>
                    <a:pt x="7888" y="1066"/>
                    <a:pt x="10804" y="1066"/>
                  </a:cubicBezTo>
                  <a:close/>
                  <a:moveTo>
                    <a:pt x="8849" y="4321"/>
                  </a:moveTo>
                  <a:cubicBezTo>
                    <a:pt x="9909" y="4840"/>
                    <a:pt x="12304" y="5750"/>
                    <a:pt x="16231" y="5871"/>
                  </a:cubicBezTo>
                  <a:cubicBezTo>
                    <a:pt x="15635" y="7571"/>
                    <a:pt x="13431" y="8838"/>
                    <a:pt x="10804" y="8838"/>
                  </a:cubicBezTo>
                  <a:cubicBezTo>
                    <a:pt x="8095" y="8838"/>
                    <a:pt x="5833" y="7496"/>
                    <a:pt x="5319" y="5721"/>
                  </a:cubicBezTo>
                  <a:cubicBezTo>
                    <a:pt x="6918" y="5335"/>
                    <a:pt x="8062" y="4811"/>
                    <a:pt x="8849" y="4321"/>
                  </a:cubicBezTo>
                  <a:close/>
                  <a:moveTo>
                    <a:pt x="10804" y="9904"/>
                  </a:moveTo>
                  <a:cubicBezTo>
                    <a:pt x="11616" y="9904"/>
                    <a:pt x="12403" y="9973"/>
                    <a:pt x="13149" y="10112"/>
                  </a:cubicBezTo>
                  <a:lnTo>
                    <a:pt x="10804" y="11990"/>
                  </a:lnTo>
                  <a:lnTo>
                    <a:pt x="8451" y="10112"/>
                  </a:lnTo>
                  <a:cubicBezTo>
                    <a:pt x="9205" y="9973"/>
                    <a:pt x="9992" y="9904"/>
                    <a:pt x="10804" y="9904"/>
                  </a:cubicBezTo>
                  <a:close/>
                  <a:moveTo>
                    <a:pt x="14698" y="10498"/>
                  </a:moveTo>
                  <a:cubicBezTo>
                    <a:pt x="17872" y="11523"/>
                    <a:pt x="20076" y="13764"/>
                    <a:pt x="20076" y="16351"/>
                  </a:cubicBezTo>
                  <a:lnTo>
                    <a:pt x="20076" y="20534"/>
                  </a:lnTo>
                  <a:lnTo>
                    <a:pt x="17151" y="20534"/>
                  </a:lnTo>
                  <a:lnTo>
                    <a:pt x="17151" y="16570"/>
                  </a:lnTo>
                  <a:lnTo>
                    <a:pt x="15626" y="16570"/>
                  </a:lnTo>
                  <a:lnTo>
                    <a:pt x="15626" y="20534"/>
                  </a:lnTo>
                  <a:lnTo>
                    <a:pt x="5982" y="20534"/>
                  </a:lnTo>
                  <a:lnTo>
                    <a:pt x="5982" y="16570"/>
                  </a:lnTo>
                  <a:lnTo>
                    <a:pt x="4449" y="16570"/>
                  </a:lnTo>
                  <a:lnTo>
                    <a:pt x="4449" y="20534"/>
                  </a:lnTo>
                  <a:lnTo>
                    <a:pt x="1533" y="20534"/>
                  </a:lnTo>
                  <a:lnTo>
                    <a:pt x="1533" y="16351"/>
                  </a:lnTo>
                  <a:cubicBezTo>
                    <a:pt x="1533" y="13764"/>
                    <a:pt x="3737" y="11523"/>
                    <a:pt x="6910" y="10498"/>
                  </a:cubicBezTo>
                  <a:lnTo>
                    <a:pt x="10034" y="12992"/>
                  </a:lnTo>
                  <a:lnTo>
                    <a:pt x="10034" y="16080"/>
                  </a:lnTo>
                  <a:lnTo>
                    <a:pt x="11566" y="16080"/>
                  </a:lnTo>
                  <a:lnTo>
                    <a:pt x="11566" y="12992"/>
                  </a:lnTo>
                  <a:lnTo>
                    <a:pt x="14698" y="10498"/>
                  </a:lnTo>
                  <a:close/>
                  <a:moveTo>
                    <a:pt x="10804" y="0"/>
                  </a:moveTo>
                  <a:cubicBezTo>
                    <a:pt x="6877" y="0"/>
                    <a:pt x="3687" y="2224"/>
                    <a:pt x="3687" y="4955"/>
                  </a:cubicBezTo>
                  <a:cubicBezTo>
                    <a:pt x="3687" y="6793"/>
                    <a:pt x="5129" y="8395"/>
                    <a:pt x="7275" y="9247"/>
                  </a:cubicBezTo>
                  <a:cubicBezTo>
                    <a:pt x="3049" y="10267"/>
                    <a:pt x="0" y="13067"/>
                    <a:pt x="0" y="16351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6351"/>
                  </a:lnTo>
                  <a:cubicBezTo>
                    <a:pt x="21600" y="13067"/>
                    <a:pt x="18559" y="10267"/>
                    <a:pt x="14325" y="9247"/>
                  </a:cubicBezTo>
                  <a:cubicBezTo>
                    <a:pt x="16471" y="8395"/>
                    <a:pt x="17921" y="6793"/>
                    <a:pt x="17921" y="4955"/>
                  </a:cubicBezTo>
                  <a:cubicBezTo>
                    <a:pt x="17921" y="2224"/>
                    <a:pt x="14723" y="0"/>
                    <a:pt x="10804" y="0"/>
                  </a:cubicBez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54" name="Google Shape;239;p30"/>
            <p:cNvSpPr/>
            <p:nvPr/>
          </p:nvSpPr>
          <p:spPr>
            <a:xfrm>
              <a:off x="49351" y="237264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55" name="Google Shape;240;p30"/>
            <p:cNvSpPr/>
            <p:nvPr/>
          </p:nvSpPr>
          <p:spPr>
            <a:xfrm>
              <a:off x="162082" y="113282"/>
              <a:ext cx="111403" cy="160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6" y="1066"/>
                  </a:moveTo>
                  <a:cubicBezTo>
                    <a:pt x="13621" y="1066"/>
                    <a:pt x="15958" y="2529"/>
                    <a:pt x="16331" y="4419"/>
                  </a:cubicBezTo>
                  <a:lnTo>
                    <a:pt x="13638" y="4419"/>
                  </a:lnTo>
                  <a:lnTo>
                    <a:pt x="13638" y="3065"/>
                  </a:lnTo>
                  <a:lnTo>
                    <a:pt x="12113" y="3065"/>
                  </a:lnTo>
                  <a:lnTo>
                    <a:pt x="12113" y="4419"/>
                  </a:lnTo>
                  <a:lnTo>
                    <a:pt x="5261" y="4419"/>
                  </a:lnTo>
                  <a:cubicBezTo>
                    <a:pt x="5634" y="2529"/>
                    <a:pt x="7979" y="1066"/>
                    <a:pt x="10796" y="1066"/>
                  </a:cubicBezTo>
                  <a:close/>
                  <a:moveTo>
                    <a:pt x="4217" y="6839"/>
                  </a:moveTo>
                  <a:cubicBezTo>
                    <a:pt x="4690" y="7628"/>
                    <a:pt x="5443" y="8314"/>
                    <a:pt x="6396" y="8838"/>
                  </a:cubicBezTo>
                  <a:lnTo>
                    <a:pt x="3107" y="8838"/>
                  </a:lnTo>
                  <a:lnTo>
                    <a:pt x="4217" y="6839"/>
                  </a:lnTo>
                  <a:close/>
                  <a:moveTo>
                    <a:pt x="16331" y="5485"/>
                  </a:moveTo>
                  <a:cubicBezTo>
                    <a:pt x="15958" y="7375"/>
                    <a:pt x="13621" y="8838"/>
                    <a:pt x="10796" y="8838"/>
                  </a:cubicBezTo>
                  <a:cubicBezTo>
                    <a:pt x="7979" y="8838"/>
                    <a:pt x="5634" y="7375"/>
                    <a:pt x="5261" y="5485"/>
                  </a:cubicBezTo>
                  <a:close/>
                  <a:moveTo>
                    <a:pt x="17441" y="6729"/>
                  </a:moveTo>
                  <a:lnTo>
                    <a:pt x="18775" y="8838"/>
                  </a:lnTo>
                  <a:lnTo>
                    <a:pt x="15195" y="8838"/>
                  </a:lnTo>
                  <a:cubicBezTo>
                    <a:pt x="16198" y="8291"/>
                    <a:pt x="16977" y="7565"/>
                    <a:pt x="17441" y="6729"/>
                  </a:cubicBezTo>
                  <a:close/>
                  <a:moveTo>
                    <a:pt x="10796" y="9904"/>
                  </a:moveTo>
                  <a:cubicBezTo>
                    <a:pt x="11608" y="9904"/>
                    <a:pt x="12395" y="9973"/>
                    <a:pt x="13149" y="10112"/>
                  </a:cubicBezTo>
                  <a:lnTo>
                    <a:pt x="10796" y="11990"/>
                  </a:lnTo>
                  <a:lnTo>
                    <a:pt x="8451" y="10112"/>
                  </a:lnTo>
                  <a:cubicBezTo>
                    <a:pt x="9197" y="9973"/>
                    <a:pt x="9984" y="9904"/>
                    <a:pt x="10796" y="9904"/>
                  </a:cubicBezTo>
                  <a:close/>
                  <a:moveTo>
                    <a:pt x="14690" y="10498"/>
                  </a:moveTo>
                  <a:cubicBezTo>
                    <a:pt x="17863" y="11523"/>
                    <a:pt x="20067" y="13764"/>
                    <a:pt x="20067" y="16351"/>
                  </a:cubicBezTo>
                  <a:lnTo>
                    <a:pt x="20067" y="20534"/>
                  </a:lnTo>
                  <a:lnTo>
                    <a:pt x="17151" y="20534"/>
                  </a:lnTo>
                  <a:lnTo>
                    <a:pt x="17151" y="16570"/>
                  </a:lnTo>
                  <a:lnTo>
                    <a:pt x="15618" y="16570"/>
                  </a:lnTo>
                  <a:lnTo>
                    <a:pt x="15618" y="20534"/>
                  </a:lnTo>
                  <a:lnTo>
                    <a:pt x="5974" y="20534"/>
                  </a:lnTo>
                  <a:lnTo>
                    <a:pt x="5974" y="16570"/>
                  </a:lnTo>
                  <a:lnTo>
                    <a:pt x="4449" y="16570"/>
                  </a:lnTo>
                  <a:lnTo>
                    <a:pt x="4449" y="20534"/>
                  </a:lnTo>
                  <a:lnTo>
                    <a:pt x="1524" y="20534"/>
                  </a:lnTo>
                  <a:lnTo>
                    <a:pt x="1524" y="16351"/>
                  </a:lnTo>
                  <a:cubicBezTo>
                    <a:pt x="1524" y="13764"/>
                    <a:pt x="3728" y="11523"/>
                    <a:pt x="6902" y="10498"/>
                  </a:cubicBezTo>
                  <a:lnTo>
                    <a:pt x="10034" y="12992"/>
                  </a:lnTo>
                  <a:lnTo>
                    <a:pt x="10034" y="16080"/>
                  </a:lnTo>
                  <a:lnTo>
                    <a:pt x="11566" y="16080"/>
                  </a:lnTo>
                  <a:lnTo>
                    <a:pt x="11566" y="12992"/>
                  </a:lnTo>
                  <a:lnTo>
                    <a:pt x="14690" y="10498"/>
                  </a:lnTo>
                  <a:close/>
                  <a:moveTo>
                    <a:pt x="10796" y="0"/>
                  </a:moveTo>
                  <a:cubicBezTo>
                    <a:pt x="6927" y="0"/>
                    <a:pt x="3770" y="2166"/>
                    <a:pt x="3687" y="4846"/>
                  </a:cubicBezTo>
                  <a:lnTo>
                    <a:pt x="878" y="9904"/>
                  </a:lnTo>
                  <a:lnTo>
                    <a:pt x="5261" y="9904"/>
                  </a:lnTo>
                  <a:cubicBezTo>
                    <a:pt x="2113" y="11218"/>
                    <a:pt x="0" y="13615"/>
                    <a:pt x="0" y="16351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6351"/>
                  </a:lnTo>
                  <a:cubicBezTo>
                    <a:pt x="21600" y="13615"/>
                    <a:pt x="19487" y="11218"/>
                    <a:pt x="16331" y="9904"/>
                  </a:cubicBezTo>
                  <a:lnTo>
                    <a:pt x="21111" y="9904"/>
                  </a:lnTo>
                  <a:lnTo>
                    <a:pt x="17913" y="4834"/>
                  </a:lnTo>
                  <a:cubicBezTo>
                    <a:pt x="17822" y="2161"/>
                    <a:pt x="14665" y="0"/>
                    <a:pt x="10796" y="0"/>
                  </a:cubicBez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56" name="Google Shape;241;p30"/>
            <p:cNvSpPr/>
            <p:nvPr/>
          </p:nvSpPr>
          <p:spPr>
            <a:xfrm>
              <a:off x="211433" y="237264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57" name="Google Shape;242;p30"/>
            <p:cNvSpPr/>
            <p:nvPr/>
          </p:nvSpPr>
          <p:spPr>
            <a:xfrm>
              <a:off x="45167" y="-1"/>
              <a:ext cx="190586" cy="112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67" y="1525"/>
                  </a:moveTo>
                  <a:lnTo>
                    <a:pt x="11967" y="4467"/>
                  </a:lnTo>
                  <a:cubicBezTo>
                    <a:pt x="11546" y="5736"/>
                    <a:pt x="11304" y="7203"/>
                    <a:pt x="11304" y="8760"/>
                  </a:cubicBezTo>
                  <a:cubicBezTo>
                    <a:pt x="11304" y="10318"/>
                    <a:pt x="11546" y="11785"/>
                    <a:pt x="11967" y="13054"/>
                  </a:cubicBezTo>
                  <a:lnTo>
                    <a:pt x="11967" y="15996"/>
                  </a:lnTo>
                  <a:lnTo>
                    <a:pt x="4562" y="15996"/>
                  </a:lnTo>
                  <a:lnTo>
                    <a:pt x="2906" y="17611"/>
                  </a:lnTo>
                  <a:lnTo>
                    <a:pt x="3419" y="15996"/>
                  </a:lnTo>
                  <a:lnTo>
                    <a:pt x="896" y="15996"/>
                  </a:lnTo>
                  <a:lnTo>
                    <a:pt x="896" y="1525"/>
                  </a:lnTo>
                  <a:close/>
                  <a:moveTo>
                    <a:pt x="16452" y="1525"/>
                  </a:moveTo>
                  <a:cubicBezTo>
                    <a:pt x="18796" y="1525"/>
                    <a:pt x="20704" y="4772"/>
                    <a:pt x="20704" y="8760"/>
                  </a:cubicBezTo>
                  <a:cubicBezTo>
                    <a:pt x="20704" y="11389"/>
                    <a:pt x="19866" y="13812"/>
                    <a:pt x="18515" y="15089"/>
                  </a:cubicBezTo>
                  <a:lnTo>
                    <a:pt x="18127" y="15460"/>
                  </a:lnTo>
                  <a:lnTo>
                    <a:pt x="18815" y="17611"/>
                  </a:lnTo>
                  <a:lnTo>
                    <a:pt x="17081" y="15922"/>
                  </a:lnTo>
                  <a:lnTo>
                    <a:pt x="16936" y="15946"/>
                  </a:lnTo>
                  <a:cubicBezTo>
                    <a:pt x="16771" y="15980"/>
                    <a:pt x="16607" y="15996"/>
                    <a:pt x="16452" y="15996"/>
                  </a:cubicBezTo>
                  <a:cubicBezTo>
                    <a:pt x="14108" y="15996"/>
                    <a:pt x="12200" y="12749"/>
                    <a:pt x="12200" y="8760"/>
                  </a:cubicBezTo>
                  <a:cubicBezTo>
                    <a:pt x="12200" y="4772"/>
                    <a:pt x="14108" y="1525"/>
                    <a:pt x="16452" y="1525"/>
                  </a:cubicBezTo>
                  <a:close/>
                  <a:moveTo>
                    <a:pt x="0" y="0"/>
                  </a:moveTo>
                  <a:lnTo>
                    <a:pt x="0" y="17521"/>
                  </a:lnTo>
                  <a:lnTo>
                    <a:pt x="1918" y="17521"/>
                  </a:lnTo>
                  <a:lnTo>
                    <a:pt x="605" y="21600"/>
                  </a:lnTo>
                  <a:lnTo>
                    <a:pt x="4799" y="17521"/>
                  </a:lnTo>
                  <a:lnTo>
                    <a:pt x="12863" y="17521"/>
                  </a:lnTo>
                  <a:lnTo>
                    <a:pt x="12863" y="15032"/>
                  </a:lnTo>
                  <a:cubicBezTo>
                    <a:pt x="13793" y="16565"/>
                    <a:pt x="15057" y="17521"/>
                    <a:pt x="16452" y="17521"/>
                  </a:cubicBezTo>
                  <a:cubicBezTo>
                    <a:pt x="16592" y="17521"/>
                    <a:pt x="16742" y="17504"/>
                    <a:pt x="16888" y="17488"/>
                  </a:cubicBezTo>
                  <a:lnTo>
                    <a:pt x="21111" y="21600"/>
                  </a:lnTo>
                  <a:lnTo>
                    <a:pt x="19324" y="16029"/>
                  </a:lnTo>
                  <a:cubicBezTo>
                    <a:pt x="20738" y="14406"/>
                    <a:pt x="21600" y="11686"/>
                    <a:pt x="21600" y="8760"/>
                  </a:cubicBezTo>
                  <a:cubicBezTo>
                    <a:pt x="21600" y="3931"/>
                    <a:pt x="19290" y="0"/>
                    <a:pt x="16452" y="0"/>
                  </a:cubicBezTo>
                  <a:cubicBezTo>
                    <a:pt x="15057" y="0"/>
                    <a:pt x="13793" y="956"/>
                    <a:pt x="12863" y="2489"/>
                  </a:cubicBezTo>
                  <a:lnTo>
                    <a:pt x="12863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58" name="Google Shape;243;p30"/>
            <p:cNvSpPr/>
            <p:nvPr/>
          </p:nvSpPr>
          <p:spPr>
            <a:xfrm>
              <a:off x="163296" y="39608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59" name="Google Shape;244;p30"/>
            <p:cNvSpPr/>
            <p:nvPr/>
          </p:nvSpPr>
          <p:spPr>
            <a:xfrm>
              <a:off x="184897" y="39608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60" name="Google Shape;245;p30"/>
            <p:cNvSpPr/>
            <p:nvPr/>
          </p:nvSpPr>
          <p:spPr>
            <a:xfrm>
              <a:off x="206477" y="39608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61" name="Google Shape;246;p30"/>
            <p:cNvSpPr/>
            <p:nvPr/>
          </p:nvSpPr>
          <p:spPr>
            <a:xfrm>
              <a:off x="75652" y="22302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62" name="Google Shape;247;p30"/>
            <p:cNvSpPr/>
            <p:nvPr/>
          </p:nvSpPr>
          <p:spPr>
            <a:xfrm>
              <a:off x="97253" y="22302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63" name="Google Shape;248;p30"/>
            <p:cNvSpPr/>
            <p:nvPr/>
          </p:nvSpPr>
          <p:spPr>
            <a:xfrm>
              <a:off x="118833" y="22302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64" name="Google Shape;249;p30"/>
            <p:cNvSpPr/>
            <p:nvPr/>
          </p:nvSpPr>
          <p:spPr>
            <a:xfrm>
              <a:off x="75652" y="51872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65" name="Google Shape;250;p30"/>
            <p:cNvSpPr/>
            <p:nvPr/>
          </p:nvSpPr>
          <p:spPr>
            <a:xfrm>
              <a:off x="97253" y="51872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66" name="Google Shape;251;p30"/>
            <p:cNvSpPr/>
            <p:nvPr/>
          </p:nvSpPr>
          <p:spPr>
            <a:xfrm>
              <a:off x="118833" y="51872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279" name="Google Shape;252;p30"/>
          <p:cNvGrpSpPr/>
          <p:nvPr/>
        </p:nvGrpSpPr>
        <p:grpSpPr>
          <a:xfrm>
            <a:off x="7870496" y="2094337"/>
            <a:ext cx="300103" cy="299536"/>
            <a:chOff x="0" y="1"/>
            <a:chExt cx="300102" cy="299535"/>
          </a:xfrm>
        </p:grpSpPr>
        <p:sp>
          <p:nvSpPr>
            <p:cNvPr id="268" name="Google Shape;253;p30"/>
            <p:cNvSpPr/>
            <p:nvPr/>
          </p:nvSpPr>
          <p:spPr>
            <a:xfrm>
              <a:off x="0" y="1"/>
              <a:ext cx="300103" cy="29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06" y="626"/>
                  </a:moveTo>
                  <a:cubicBezTo>
                    <a:pt x="11369" y="626"/>
                    <a:pt x="11637" y="679"/>
                    <a:pt x="11900" y="788"/>
                  </a:cubicBezTo>
                  <a:cubicBezTo>
                    <a:pt x="12241" y="930"/>
                    <a:pt x="12511" y="1159"/>
                    <a:pt x="12798" y="1558"/>
                  </a:cubicBezTo>
                  <a:lnTo>
                    <a:pt x="12869" y="1656"/>
                  </a:lnTo>
                  <a:lnTo>
                    <a:pt x="12980" y="1680"/>
                  </a:lnTo>
                  <a:cubicBezTo>
                    <a:pt x="13001" y="1687"/>
                    <a:pt x="13112" y="1728"/>
                    <a:pt x="13186" y="1880"/>
                  </a:cubicBezTo>
                  <a:cubicBezTo>
                    <a:pt x="13237" y="1988"/>
                    <a:pt x="13287" y="2184"/>
                    <a:pt x="13237" y="2522"/>
                  </a:cubicBezTo>
                  <a:cubicBezTo>
                    <a:pt x="13142" y="2279"/>
                    <a:pt x="13024" y="2049"/>
                    <a:pt x="12889" y="1907"/>
                  </a:cubicBezTo>
                  <a:lnTo>
                    <a:pt x="12710" y="1717"/>
                  </a:lnTo>
                  <a:lnTo>
                    <a:pt x="12491" y="1859"/>
                  </a:lnTo>
                  <a:cubicBezTo>
                    <a:pt x="12488" y="1863"/>
                    <a:pt x="12035" y="2157"/>
                    <a:pt x="11272" y="2309"/>
                  </a:cubicBezTo>
                  <a:cubicBezTo>
                    <a:pt x="10956" y="2373"/>
                    <a:pt x="10636" y="2404"/>
                    <a:pt x="10313" y="2404"/>
                  </a:cubicBezTo>
                  <a:cubicBezTo>
                    <a:pt x="9793" y="2404"/>
                    <a:pt x="9264" y="2322"/>
                    <a:pt x="8731" y="2157"/>
                  </a:cubicBezTo>
                  <a:cubicBezTo>
                    <a:pt x="9005" y="1971"/>
                    <a:pt x="9322" y="1714"/>
                    <a:pt x="9578" y="1383"/>
                  </a:cubicBezTo>
                  <a:cubicBezTo>
                    <a:pt x="9965" y="890"/>
                    <a:pt x="10520" y="626"/>
                    <a:pt x="11106" y="626"/>
                  </a:cubicBezTo>
                  <a:close/>
                  <a:moveTo>
                    <a:pt x="12562" y="2532"/>
                  </a:moveTo>
                  <a:cubicBezTo>
                    <a:pt x="12693" y="2803"/>
                    <a:pt x="12822" y="3239"/>
                    <a:pt x="12896" y="3574"/>
                  </a:cubicBezTo>
                  <a:cubicBezTo>
                    <a:pt x="12548" y="4226"/>
                    <a:pt x="11866" y="4639"/>
                    <a:pt x="11124" y="4639"/>
                  </a:cubicBezTo>
                  <a:cubicBezTo>
                    <a:pt x="10115" y="4639"/>
                    <a:pt x="9274" y="3885"/>
                    <a:pt x="9140" y="2908"/>
                  </a:cubicBezTo>
                  <a:cubicBezTo>
                    <a:pt x="9564" y="2996"/>
                    <a:pt x="9961" y="3031"/>
                    <a:pt x="10325" y="3031"/>
                  </a:cubicBezTo>
                  <a:cubicBezTo>
                    <a:pt x="11390" y="3031"/>
                    <a:pt x="12174" y="2726"/>
                    <a:pt x="12562" y="2532"/>
                  </a:cubicBezTo>
                  <a:close/>
                  <a:moveTo>
                    <a:pt x="10692" y="5227"/>
                  </a:moveTo>
                  <a:cubicBezTo>
                    <a:pt x="10834" y="5251"/>
                    <a:pt x="10979" y="5265"/>
                    <a:pt x="11124" y="5265"/>
                  </a:cubicBezTo>
                  <a:cubicBezTo>
                    <a:pt x="11272" y="5265"/>
                    <a:pt x="11414" y="5251"/>
                    <a:pt x="11556" y="5227"/>
                  </a:cubicBezTo>
                  <a:lnTo>
                    <a:pt x="11124" y="5724"/>
                  </a:lnTo>
                  <a:lnTo>
                    <a:pt x="10692" y="5227"/>
                  </a:lnTo>
                  <a:close/>
                  <a:moveTo>
                    <a:pt x="9801" y="5153"/>
                  </a:moveTo>
                  <a:lnTo>
                    <a:pt x="10746" y="6235"/>
                  </a:lnTo>
                  <a:lnTo>
                    <a:pt x="10500" y="6668"/>
                  </a:lnTo>
                  <a:lnTo>
                    <a:pt x="9528" y="5569"/>
                  </a:lnTo>
                  <a:lnTo>
                    <a:pt x="9801" y="5153"/>
                  </a:lnTo>
                  <a:close/>
                  <a:moveTo>
                    <a:pt x="12450" y="5153"/>
                  </a:moveTo>
                  <a:lnTo>
                    <a:pt x="12724" y="5569"/>
                  </a:lnTo>
                  <a:lnTo>
                    <a:pt x="11752" y="6668"/>
                  </a:lnTo>
                  <a:lnTo>
                    <a:pt x="11505" y="6235"/>
                  </a:lnTo>
                  <a:lnTo>
                    <a:pt x="12450" y="5153"/>
                  </a:lnTo>
                  <a:close/>
                  <a:moveTo>
                    <a:pt x="11384" y="7513"/>
                  </a:moveTo>
                  <a:lnTo>
                    <a:pt x="11384" y="9451"/>
                  </a:lnTo>
                  <a:lnTo>
                    <a:pt x="11124" y="9701"/>
                  </a:lnTo>
                  <a:lnTo>
                    <a:pt x="10864" y="9451"/>
                  </a:lnTo>
                  <a:lnTo>
                    <a:pt x="10864" y="7517"/>
                  </a:lnTo>
                  <a:lnTo>
                    <a:pt x="10905" y="7517"/>
                  </a:lnTo>
                  <a:cubicBezTo>
                    <a:pt x="11026" y="7517"/>
                    <a:pt x="11181" y="7517"/>
                    <a:pt x="11384" y="7513"/>
                  </a:cubicBezTo>
                  <a:close/>
                  <a:moveTo>
                    <a:pt x="9059" y="5981"/>
                  </a:moveTo>
                  <a:lnTo>
                    <a:pt x="10243" y="7320"/>
                  </a:lnTo>
                  <a:lnTo>
                    <a:pt x="10243" y="9714"/>
                  </a:lnTo>
                  <a:lnTo>
                    <a:pt x="10530" y="9995"/>
                  </a:lnTo>
                  <a:cubicBezTo>
                    <a:pt x="10155" y="9998"/>
                    <a:pt x="9777" y="10005"/>
                    <a:pt x="9399" y="10019"/>
                  </a:cubicBezTo>
                  <a:lnTo>
                    <a:pt x="9399" y="8734"/>
                  </a:lnTo>
                  <a:lnTo>
                    <a:pt x="8778" y="8734"/>
                  </a:lnTo>
                  <a:lnTo>
                    <a:pt x="8778" y="10049"/>
                  </a:lnTo>
                  <a:cubicBezTo>
                    <a:pt x="8441" y="10066"/>
                    <a:pt x="8110" y="10090"/>
                    <a:pt x="7779" y="10117"/>
                  </a:cubicBezTo>
                  <a:lnTo>
                    <a:pt x="7779" y="8615"/>
                  </a:lnTo>
                  <a:cubicBezTo>
                    <a:pt x="7779" y="7567"/>
                    <a:pt x="8272" y="6604"/>
                    <a:pt x="9059" y="5981"/>
                  </a:cubicBezTo>
                  <a:close/>
                  <a:moveTo>
                    <a:pt x="13189" y="5981"/>
                  </a:moveTo>
                  <a:cubicBezTo>
                    <a:pt x="13979" y="6604"/>
                    <a:pt x="14472" y="7571"/>
                    <a:pt x="14472" y="8615"/>
                  </a:cubicBezTo>
                  <a:lnTo>
                    <a:pt x="14472" y="9995"/>
                  </a:lnTo>
                  <a:cubicBezTo>
                    <a:pt x="14411" y="10049"/>
                    <a:pt x="14354" y="10103"/>
                    <a:pt x="14300" y="10161"/>
                  </a:cubicBezTo>
                  <a:cubicBezTo>
                    <a:pt x="14026" y="10134"/>
                    <a:pt x="13750" y="10110"/>
                    <a:pt x="13473" y="10090"/>
                  </a:cubicBezTo>
                  <a:lnTo>
                    <a:pt x="13473" y="8734"/>
                  </a:lnTo>
                  <a:lnTo>
                    <a:pt x="12849" y="8734"/>
                  </a:lnTo>
                  <a:lnTo>
                    <a:pt x="12849" y="10049"/>
                  </a:lnTo>
                  <a:cubicBezTo>
                    <a:pt x="12471" y="10029"/>
                    <a:pt x="12089" y="10015"/>
                    <a:pt x="11708" y="10005"/>
                  </a:cubicBezTo>
                  <a:lnTo>
                    <a:pt x="12008" y="9714"/>
                  </a:lnTo>
                  <a:lnTo>
                    <a:pt x="12008" y="7320"/>
                  </a:lnTo>
                  <a:lnTo>
                    <a:pt x="13189" y="5981"/>
                  </a:lnTo>
                  <a:close/>
                  <a:moveTo>
                    <a:pt x="5275" y="9917"/>
                  </a:moveTo>
                  <a:cubicBezTo>
                    <a:pt x="6480" y="9917"/>
                    <a:pt x="7462" y="10901"/>
                    <a:pt x="7462" y="12112"/>
                  </a:cubicBezTo>
                  <a:cubicBezTo>
                    <a:pt x="7462" y="13319"/>
                    <a:pt x="6483" y="14303"/>
                    <a:pt x="5275" y="14303"/>
                  </a:cubicBezTo>
                  <a:cubicBezTo>
                    <a:pt x="4070" y="14303"/>
                    <a:pt x="3088" y="13319"/>
                    <a:pt x="3088" y="12112"/>
                  </a:cubicBezTo>
                  <a:cubicBezTo>
                    <a:pt x="3088" y="10901"/>
                    <a:pt x="4070" y="9917"/>
                    <a:pt x="5275" y="9917"/>
                  </a:cubicBezTo>
                  <a:close/>
                  <a:moveTo>
                    <a:pt x="16325" y="9917"/>
                  </a:moveTo>
                  <a:cubicBezTo>
                    <a:pt x="17530" y="9917"/>
                    <a:pt x="18512" y="10901"/>
                    <a:pt x="18512" y="12112"/>
                  </a:cubicBezTo>
                  <a:cubicBezTo>
                    <a:pt x="18512" y="13319"/>
                    <a:pt x="17533" y="14303"/>
                    <a:pt x="16325" y="14303"/>
                  </a:cubicBezTo>
                  <a:cubicBezTo>
                    <a:pt x="15117" y="14303"/>
                    <a:pt x="14138" y="13319"/>
                    <a:pt x="14138" y="12112"/>
                  </a:cubicBezTo>
                  <a:cubicBezTo>
                    <a:pt x="14138" y="10901"/>
                    <a:pt x="15117" y="9917"/>
                    <a:pt x="16325" y="9917"/>
                  </a:cubicBezTo>
                  <a:close/>
                  <a:moveTo>
                    <a:pt x="2484" y="11767"/>
                  </a:moveTo>
                  <a:cubicBezTo>
                    <a:pt x="2471" y="11878"/>
                    <a:pt x="2464" y="11993"/>
                    <a:pt x="2464" y="12112"/>
                  </a:cubicBezTo>
                  <a:cubicBezTo>
                    <a:pt x="2464" y="13147"/>
                    <a:pt x="3027" y="14056"/>
                    <a:pt x="3864" y="14543"/>
                  </a:cubicBezTo>
                  <a:cubicBezTo>
                    <a:pt x="3625" y="14628"/>
                    <a:pt x="3395" y="14736"/>
                    <a:pt x="3176" y="14857"/>
                  </a:cubicBezTo>
                  <a:cubicBezTo>
                    <a:pt x="1303" y="14296"/>
                    <a:pt x="624" y="13640"/>
                    <a:pt x="624" y="13197"/>
                  </a:cubicBezTo>
                  <a:cubicBezTo>
                    <a:pt x="624" y="12815"/>
                    <a:pt x="1131" y="12271"/>
                    <a:pt x="2484" y="11767"/>
                  </a:cubicBezTo>
                  <a:close/>
                  <a:moveTo>
                    <a:pt x="19116" y="11767"/>
                  </a:moveTo>
                  <a:cubicBezTo>
                    <a:pt x="20469" y="12271"/>
                    <a:pt x="20976" y="12815"/>
                    <a:pt x="20976" y="13197"/>
                  </a:cubicBezTo>
                  <a:cubicBezTo>
                    <a:pt x="20976" y="13640"/>
                    <a:pt x="20297" y="14296"/>
                    <a:pt x="18424" y="14857"/>
                  </a:cubicBezTo>
                  <a:cubicBezTo>
                    <a:pt x="18208" y="14736"/>
                    <a:pt x="17975" y="14628"/>
                    <a:pt x="17736" y="14543"/>
                  </a:cubicBezTo>
                  <a:cubicBezTo>
                    <a:pt x="18573" y="14056"/>
                    <a:pt x="19136" y="13147"/>
                    <a:pt x="19136" y="12112"/>
                  </a:cubicBezTo>
                  <a:cubicBezTo>
                    <a:pt x="19136" y="11993"/>
                    <a:pt x="19129" y="11878"/>
                    <a:pt x="19116" y="11767"/>
                  </a:cubicBezTo>
                  <a:close/>
                  <a:moveTo>
                    <a:pt x="10800" y="10617"/>
                  </a:moveTo>
                  <a:cubicBezTo>
                    <a:pt x="11856" y="10617"/>
                    <a:pt x="12889" y="10661"/>
                    <a:pt x="13868" y="10746"/>
                  </a:cubicBezTo>
                  <a:cubicBezTo>
                    <a:pt x="13642" y="11148"/>
                    <a:pt x="13514" y="11615"/>
                    <a:pt x="13514" y="12112"/>
                  </a:cubicBezTo>
                  <a:cubicBezTo>
                    <a:pt x="13514" y="13147"/>
                    <a:pt x="14077" y="14056"/>
                    <a:pt x="14911" y="14543"/>
                  </a:cubicBezTo>
                  <a:cubicBezTo>
                    <a:pt x="14239" y="14783"/>
                    <a:pt x="13642" y="15186"/>
                    <a:pt x="13173" y="15703"/>
                  </a:cubicBezTo>
                  <a:cubicBezTo>
                    <a:pt x="12403" y="15754"/>
                    <a:pt x="11610" y="15777"/>
                    <a:pt x="10800" y="15777"/>
                  </a:cubicBezTo>
                  <a:cubicBezTo>
                    <a:pt x="9990" y="15777"/>
                    <a:pt x="9197" y="15754"/>
                    <a:pt x="8427" y="15703"/>
                  </a:cubicBezTo>
                  <a:cubicBezTo>
                    <a:pt x="7958" y="15186"/>
                    <a:pt x="7361" y="14783"/>
                    <a:pt x="6689" y="14543"/>
                  </a:cubicBezTo>
                  <a:cubicBezTo>
                    <a:pt x="7523" y="14056"/>
                    <a:pt x="8086" y="13147"/>
                    <a:pt x="8086" y="12112"/>
                  </a:cubicBezTo>
                  <a:cubicBezTo>
                    <a:pt x="8086" y="11615"/>
                    <a:pt x="7958" y="11148"/>
                    <a:pt x="7732" y="10746"/>
                  </a:cubicBezTo>
                  <a:cubicBezTo>
                    <a:pt x="8714" y="10661"/>
                    <a:pt x="9744" y="10617"/>
                    <a:pt x="10800" y="10617"/>
                  </a:cubicBezTo>
                  <a:close/>
                  <a:moveTo>
                    <a:pt x="624" y="14333"/>
                  </a:moveTo>
                  <a:cubicBezTo>
                    <a:pt x="1067" y="14705"/>
                    <a:pt x="1721" y="15033"/>
                    <a:pt x="2531" y="15311"/>
                  </a:cubicBezTo>
                  <a:cubicBezTo>
                    <a:pt x="2298" y="15507"/>
                    <a:pt x="2086" y="15730"/>
                    <a:pt x="1897" y="15973"/>
                  </a:cubicBezTo>
                  <a:cubicBezTo>
                    <a:pt x="982" y="15544"/>
                    <a:pt x="624" y="15111"/>
                    <a:pt x="624" y="14790"/>
                  </a:cubicBezTo>
                  <a:lnTo>
                    <a:pt x="624" y="14333"/>
                  </a:lnTo>
                  <a:close/>
                  <a:moveTo>
                    <a:pt x="20976" y="14333"/>
                  </a:moveTo>
                  <a:lnTo>
                    <a:pt x="20976" y="14790"/>
                  </a:lnTo>
                  <a:cubicBezTo>
                    <a:pt x="20976" y="15111"/>
                    <a:pt x="20618" y="15544"/>
                    <a:pt x="19703" y="15973"/>
                  </a:cubicBezTo>
                  <a:cubicBezTo>
                    <a:pt x="19514" y="15730"/>
                    <a:pt x="19302" y="15507"/>
                    <a:pt x="19069" y="15311"/>
                  </a:cubicBezTo>
                  <a:cubicBezTo>
                    <a:pt x="19879" y="15033"/>
                    <a:pt x="20533" y="14705"/>
                    <a:pt x="20976" y="14333"/>
                  </a:cubicBezTo>
                  <a:close/>
                  <a:moveTo>
                    <a:pt x="8913" y="16355"/>
                  </a:moveTo>
                  <a:cubicBezTo>
                    <a:pt x="9541" y="16386"/>
                    <a:pt x="10172" y="16403"/>
                    <a:pt x="10800" y="16403"/>
                  </a:cubicBezTo>
                  <a:cubicBezTo>
                    <a:pt x="11428" y="16403"/>
                    <a:pt x="12059" y="16386"/>
                    <a:pt x="12687" y="16355"/>
                  </a:cubicBezTo>
                  <a:cubicBezTo>
                    <a:pt x="12498" y="16660"/>
                    <a:pt x="12349" y="16991"/>
                    <a:pt x="12245" y="17343"/>
                  </a:cubicBezTo>
                  <a:cubicBezTo>
                    <a:pt x="11769" y="17360"/>
                    <a:pt x="11286" y="17370"/>
                    <a:pt x="10800" y="17370"/>
                  </a:cubicBezTo>
                  <a:cubicBezTo>
                    <a:pt x="10314" y="17370"/>
                    <a:pt x="9831" y="17360"/>
                    <a:pt x="9355" y="17343"/>
                  </a:cubicBezTo>
                  <a:cubicBezTo>
                    <a:pt x="9251" y="16991"/>
                    <a:pt x="9102" y="16660"/>
                    <a:pt x="8913" y="16355"/>
                  </a:cubicBezTo>
                  <a:close/>
                  <a:moveTo>
                    <a:pt x="5275" y="14928"/>
                  </a:moveTo>
                  <a:cubicBezTo>
                    <a:pt x="7280" y="14928"/>
                    <a:pt x="8913" y="16562"/>
                    <a:pt x="8913" y="18570"/>
                  </a:cubicBezTo>
                  <a:lnTo>
                    <a:pt x="8913" y="20975"/>
                  </a:lnTo>
                  <a:lnTo>
                    <a:pt x="7786" y="20975"/>
                  </a:lnTo>
                  <a:lnTo>
                    <a:pt x="7786" y="18699"/>
                  </a:lnTo>
                  <a:lnTo>
                    <a:pt x="7162" y="18699"/>
                  </a:lnTo>
                  <a:lnTo>
                    <a:pt x="7162" y="20975"/>
                  </a:lnTo>
                  <a:lnTo>
                    <a:pt x="3388" y="20975"/>
                  </a:lnTo>
                  <a:lnTo>
                    <a:pt x="3388" y="18699"/>
                  </a:lnTo>
                  <a:lnTo>
                    <a:pt x="2764" y="18699"/>
                  </a:lnTo>
                  <a:lnTo>
                    <a:pt x="2764" y="20975"/>
                  </a:lnTo>
                  <a:lnTo>
                    <a:pt x="1637" y="20975"/>
                  </a:lnTo>
                  <a:lnTo>
                    <a:pt x="1637" y="18570"/>
                  </a:lnTo>
                  <a:cubicBezTo>
                    <a:pt x="1637" y="16562"/>
                    <a:pt x="3270" y="14928"/>
                    <a:pt x="5275" y="14928"/>
                  </a:cubicBezTo>
                  <a:close/>
                  <a:moveTo>
                    <a:pt x="9494" y="17972"/>
                  </a:moveTo>
                  <a:cubicBezTo>
                    <a:pt x="9922" y="17985"/>
                    <a:pt x="10361" y="17996"/>
                    <a:pt x="10800" y="17996"/>
                  </a:cubicBezTo>
                  <a:cubicBezTo>
                    <a:pt x="11239" y="17996"/>
                    <a:pt x="11678" y="17985"/>
                    <a:pt x="12106" y="17972"/>
                  </a:cubicBezTo>
                  <a:cubicBezTo>
                    <a:pt x="12079" y="18168"/>
                    <a:pt x="12066" y="18367"/>
                    <a:pt x="12066" y="18570"/>
                  </a:cubicBezTo>
                  <a:lnTo>
                    <a:pt x="12066" y="20975"/>
                  </a:lnTo>
                  <a:lnTo>
                    <a:pt x="9534" y="20975"/>
                  </a:lnTo>
                  <a:lnTo>
                    <a:pt x="9534" y="18570"/>
                  </a:lnTo>
                  <a:cubicBezTo>
                    <a:pt x="9534" y="18367"/>
                    <a:pt x="9521" y="18168"/>
                    <a:pt x="9494" y="17972"/>
                  </a:cubicBezTo>
                  <a:close/>
                  <a:moveTo>
                    <a:pt x="16325" y="14928"/>
                  </a:moveTo>
                  <a:cubicBezTo>
                    <a:pt x="18330" y="14928"/>
                    <a:pt x="19963" y="16562"/>
                    <a:pt x="19963" y="18570"/>
                  </a:cubicBezTo>
                  <a:lnTo>
                    <a:pt x="19963" y="20975"/>
                  </a:lnTo>
                  <a:lnTo>
                    <a:pt x="18836" y="20975"/>
                  </a:lnTo>
                  <a:lnTo>
                    <a:pt x="18836" y="18699"/>
                  </a:lnTo>
                  <a:lnTo>
                    <a:pt x="18212" y="18699"/>
                  </a:lnTo>
                  <a:lnTo>
                    <a:pt x="18212" y="20975"/>
                  </a:lnTo>
                  <a:lnTo>
                    <a:pt x="14438" y="20975"/>
                  </a:lnTo>
                  <a:lnTo>
                    <a:pt x="14438" y="18699"/>
                  </a:lnTo>
                  <a:lnTo>
                    <a:pt x="13814" y="18699"/>
                  </a:lnTo>
                  <a:lnTo>
                    <a:pt x="13814" y="20975"/>
                  </a:lnTo>
                  <a:lnTo>
                    <a:pt x="12687" y="20975"/>
                  </a:lnTo>
                  <a:lnTo>
                    <a:pt x="12687" y="18570"/>
                  </a:lnTo>
                  <a:cubicBezTo>
                    <a:pt x="12687" y="16562"/>
                    <a:pt x="14320" y="14928"/>
                    <a:pt x="16325" y="14928"/>
                  </a:cubicBezTo>
                  <a:close/>
                  <a:moveTo>
                    <a:pt x="11097" y="0"/>
                  </a:moveTo>
                  <a:cubicBezTo>
                    <a:pt x="10326" y="0"/>
                    <a:pt x="9597" y="348"/>
                    <a:pt x="9089" y="997"/>
                  </a:cubicBezTo>
                  <a:cubicBezTo>
                    <a:pt x="8620" y="1596"/>
                    <a:pt x="7877" y="1934"/>
                    <a:pt x="7871" y="1937"/>
                  </a:cubicBezTo>
                  <a:lnTo>
                    <a:pt x="7216" y="2228"/>
                  </a:lnTo>
                  <a:lnTo>
                    <a:pt x="7877" y="2509"/>
                  </a:lnTo>
                  <a:cubicBezTo>
                    <a:pt x="8090" y="2600"/>
                    <a:pt x="8299" y="2674"/>
                    <a:pt x="8502" y="2739"/>
                  </a:cubicBezTo>
                  <a:cubicBezTo>
                    <a:pt x="8532" y="3489"/>
                    <a:pt x="8876" y="4159"/>
                    <a:pt x="9406" y="4619"/>
                  </a:cubicBezTo>
                  <a:lnTo>
                    <a:pt x="8974" y="5275"/>
                  </a:lnTo>
                  <a:cubicBezTo>
                    <a:pt x="7867" y="5995"/>
                    <a:pt x="7155" y="7243"/>
                    <a:pt x="7155" y="8615"/>
                  </a:cubicBezTo>
                  <a:lnTo>
                    <a:pt x="7155" y="10019"/>
                  </a:lnTo>
                  <a:cubicBezTo>
                    <a:pt x="6659" y="9569"/>
                    <a:pt x="5997" y="9295"/>
                    <a:pt x="5275" y="9295"/>
                  </a:cubicBezTo>
                  <a:cubicBezTo>
                    <a:pt x="4104" y="9295"/>
                    <a:pt x="3098" y="10015"/>
                    <a:pt x="2676" y="11040"/>
                  </a:cubicBezTo>
                  <a:cubicBezTo>
                    <a:pt x="1053" y="11567"/>
                    <a:pt x="0" y="12291"/>
                    <a:pt x="0" y="13197"/>
                  </a:cubicBezTo>
                  <a:lnTo>
                    <a:pt x="0" y="14790"/>
                  </a:lnTo>
                  <a:cubicBezTo>
                    <a:pt x="0" y="15429"/>
                    <a:pt x="530" y="16007"/>
                    <a:pt x="1552" y="16501"/>
                  </a:cubicBezTo>
                  <a:cubicBezTo>
                    <a:pt x="1208" y="17113"/>
                    <a:pt x="1016" y="17820"/>
                    <a:pt x="1016" y="18570"/>
                  </a:cubicBezTo>
                  <a:lnTo>
                    <a:pt x="1016" y="21600"/>
                  </a:lnTo>
                  <a:lnTo>
                    <a:pt x="20584" y="21600"/>
                  </a:lnTo>
                  <a:lnTo>
                    <a:pt x="20584" y="18570"/>
                  </a:lnTo>
                  <a:cubicBezTo>
                    <a:pt x="20584" y="17820"/>
                    <a:pt x="20392" y="17113"/>
                    <a:pt x="20048" y="16501"/>
                  </a:cubicBezTo>
                  <a:cubicBezTo>
                    <a:pt x="21070" y="16007"/>
                    <a:pt x="21600" y="15429"/>
                    <a:pt x="21600" y="14790"/>
                  </a:cubicBezTo>
                  <a:lnTo>
                    <a:pt x="21600" y="13197"/>
                  </a:lnTo>
                  <a:cubicBezTo>
                    <a:pt x="21600" y="12291"/>
                    <a:pt x="20547" y="11567"/>
                    <a:pt x="18924" y="11040"/>
                  </a:cubicBezTo>
                  <a:cubicBezTo>
                    <a:pt x="18502" y="10015"/>
                    <a:pt x="17496" y="9295"/>
                    <a:pt x="16325" y="9295"/>
                  </a:cubicBezTo>
                  <a:cubicBezTo>
                    <a:pt x="15883" y="9295"/>
                    <a:pt x="15464" y="9397"/>
                    <a:pt x="15093" y="9579"/>
                  </a:cubicBezTo>
                  <a:lnTo>
                    <a:pt x="15093" y="8615"/>
                  </a:lnTo>
                  <a:cubicBezTo>
                    <a:pt x="15093" y="7249"/>
                    <a:pt x="14384" y="5995"/>
                    <a:pt x="13277" y="5275"/>
                  </a:cubicBezTo>
                  <a:cubicBezTo>
                    <a:pt x="13277" y="5275"/>
                    <a:pt x="12859" y="4639"/>
                    <a:pt x="12845" y="4622"/>
                  </a:cubicBezTo>
                  <a:cubicBezTo>
                    <a:pt x="12845" y="4622"/>
                    <a:pt x="12977" y="4497"/>
                    <a:pt x="12997" y="4473"/>
                  </a:cubicBezTo>
                  <a:cubicBezTo>
                    <a:pt x="13490" y="3966"/>
                    <a:pt x="13773" y="3239"/>
                    <a:pt x="13864" y="2542"/>
                  </a:cubicBezTo>
                  <a:cubicBezTo>
                    <a:pt x="13888" y="2333"/>
                    <a:pt x="13891" y="2113"/>
                    <a:pt x="13848" y="1903"/>
                  </a:cubicBezTo>
                  <a:cubicBezTo>
                    <a:pt x="13824" y="1792"/>
                    <a:pt x="13787" y="1680"/>
                    <a:pt x="13733" y="1579"/>
                  </a:cubicBezTo>
                  <a:cubicBezTo>
                    <a:pt x="13591" y="1305"/>
                    <a:pt x="13382" y="1173"/>
                    <a:pt x="13243" y="1115"/>
                  </a:cubicBezTo>
                  <a:cubicBezTo>
                    <a:pt x="12906" y="666"/>
                    <a:pt x="12562" y="385"/>
                    <a:pt x="12140" y="213"/>
                  </a:cubicBezTo>
                  <a:cubicBezTo>
                    <a:pt x="11795" y="70"/>
                    <a:pt x="11442" y="0"/>
                    <a:pt x="11097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69" name="Google Shape;254;p30"/>
            <p:cNvSpPr/>
            <p:nvPr/>
          </p:nvSpPr>
          <p:spPr>
            <a:xfrm>
              <a:off x="255607" y="94275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70" name="Google Shape;255;p30"/>
            <p:cNvSpPr/>
            <p:nvPr/>
          </p:nvSpPr>
          <p:spPr>
            <a:xfrm>
              <a:off x="242969" y="46399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71" name="Google Shape;256;p30"/>
            <p:cNvSpPr/>
            <p:nvPr/>
          </p:nvSpPr>
          <p:spPr>
            <a:xfrm>
              <a:off x="271597" y="16623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72" name="Google Shape;257;p30"/>
            <p:cNvSpPr/>
            <p:nvPr/>
          </p:nvSpPr>
          <p:spPr>
            <a:xfrm>
              <a:off x="205855" y="64335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73" name="Google Shape;258;p30"/>
            <p:cNvSpPr/>
            <p:nvPr/>
          </p:nvSpPr>
          <p:spPr>
            <a:xfrm>
              <a:off x="212045" y="2977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74" name="Google Shape;259;p30"/>
            <p:cNvSpPr/>
            <p:nvPr/>
          </p:nvSpPr>
          <p:spPr>
            <a:xfrm>
              <a:off x="31655" y="94275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75" name="Google Shape;260;p30"/>
            <p:cNvSpPr/>
            <p:nvPr/>
          </p:nvSpPr>
          <p:spPr>
            <a:xfrm>
              <a:off x="44291" y="46399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76" name="Google Shape;261;p30"/>
            <p:cNvSpPr/>
            <p:nvPr/>
          </p:nvSpPr>
          <p:spPr>
            <a:xfrm>
              <a:off x="15665" y="16623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77" name="Google Shape;262;p30"/>
            <p:cNvSpPr/>
            <p:nvPr/>
          </p:nvSpPr>
          <p:spPr>
            <a:xfrm>
              <a:off x="81406" y="64335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78" name="Google Shape;263;p30"/>
            <p:cNvSpPr/>
            <p:nvPr/>
          </p:nvSpPr>
          <p:spPr>
            <a:xfrm>
              <a:off x="75217" y="2977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280" name="Google Shape;264;p30"/>
          <p:cNvSpPr txBox="1"/>
          <p:nvPr/>
        </p:nvSpPr>
        <p:spPr>
          <a:xfrm>
            <a:off x="262775" y="2433734"/>
            <a:ext cx="13743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>
              <a:defRPr sz="1100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VENUS</a:t>
            </a:r>
          </a:p>
        </p:txBody>
      </p:sp>
      <p:sp>
        <p:nvSpPr>
          <p:cNvPr id="281" name="Google Shape;265;p30"/>
          <p:cNvSpPr txBox="1"/>
          <p:nvPr>
            <p:ph type="body" sz="quarter" idx="1"/>
          </p:nvPr>
        </p:nvSpPr>
        <p:spPr>
          <a:xfrm>
            <a:off x="621924" y="2940935"/>
            <a:ext cx="2083176" cy="1018449"/>
          </a:xfrm>
          <a:prstGeom prst="rect">
            <a:avLst/>
          </a:prstGeom>
        </p:spPr>
        <p:txBody>
          <a:bodyPr/>
          <a:lstStyle>
            <a:lvl1pPr marL="0" indent="0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Venus has a beautiful name and is the second planet from the Sun. It’s terribly hot, even hotter than Mercury </a:t>
            </a:r>
          </a:p>
        </p:txBody>
      </p:sp>
      <p:sp>
        <p:nvSpPr>
          <p:cNvPr id="282" name="Google Shape;266;p30"/>
          <p:cNvSpPr txBox="1"/>
          <p:nvPr/>
        </p:nvSpPr>
        <p:spPr>
          <a:xfrm>
            <a:off x="3884850" y="2423574"/>
            <a:ext cx="13743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>
              <a:defRPr sz="1100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MARS</a:t>
            </a:r>
          </a:p>
        </p:txBody>
      </p:sp>
      <p:sp>
        <p:nvSpPr>
          <p:cNvPr id="283" name="Google Shape;267;p30"/>
          <p:cNvSpPr txBox="1"/>
          <p:nvPr/>
        </p:nvSpPr>
        <p:spPr>
          <a:xfrm>
            <a:off x="3523887" y="2954750"/>
            <a:ext cx="2096226" cy="97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 sz="900">
                <a:solidFill>
                  <a:srgbClr val="F3F3F3"/>
                </a:solidFill>
              </a:defRPr>
            </a:lvl1pPr>
          </a:lstStyle>
          <a:p>
            <a:pPr/>
            <a:r>
              <a:t>Despite being red, Mars is a cold place, not hot. It’s full of iron oxide dust, which gives the planet its reddish cast</a:t>
            </a:r>
          </a:p>
        </p:txBody>
      </p:sp>
      <p:sp>
        <p:nvSpPr>
          <p:cNvPr id="284" name="Google Shape;268;p30"/>
          <p:cNvSpPr txBox="1"/>
          <p:nvPr/>
        </p:nvSpPr>
        <p:spPr>
          <a:xfrm>
            <a:off x="7043225" y="2423574"/>
            <a:ext cx="13743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algn="r"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JUPITER</a:t>
            </a:r>
          </a:p>
        </p:txBody>
      </p:sp>
      <p:grpSp>
        <p:nvGrpSpPr>
          <p:cNvPr id="290" name="Google Shape;270;p30"/>
          <p:cNvGrpSpPr/>
          <p:nvPr/>
        </p:nvGrpSpPr>
        <p:grpSpPr>
          <a:xfrm>
            <a:off x="4441873" y="2108673"/>
            <a:ext cx="270539" cy="270875"/>
            <a:chOff x="0" y="0"/>
            <a:chExt cx="270537" cy="270874"/>
          </a:xfrm>
        </p:grpSpPr>
        <p:sp>
          <p:nvSpPr>
            <p:cNvPr id="285" name="Google Shape;271;p30"/>
            <p:cNvSpPr/>
            <p:nvPr/>
          </p:nvSpPr>
          <p:spPr>
            <a:xfrm>
              <a:off x="192364" y="14686"/>
              <a:ext cx="29924" cy="2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7569"/>
                  </a:lnTo>
                  <a:lnTo>
                    <a:pt x="15948" y="7569"/>
                  </a:lnTo>
                  <a:lnTo>
                    <a:pt x="15948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86" name="Google Shape;272;p30"/>
            <p:cNvSpPr/>
            <p:nvPr/>
          </p:nvSpPr>
          <p:spPr>
            <a:xfrm>
              <a:off x="212022" y="44989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87" name="Google Shape;273;p30"/>
            <p:cNvSpPr/>
            <p:nvPr/>
          </p:nvSpPr>
          <p:spPr>
            <a:xfrm>
              <a:off x="123079" y="247235"/>
              <a:ext cx="62006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88" name="Google Shape;274;p30"/>
            <p:cNvSpPr/>
            <p:nvPr/>
          </p:nvSpPr>
          <p:spPr>
            <a:xfrm>
              <a:off x="196701" y="247235"/>
              <a:ext cx="12701" cy="1270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89" name="Google Shape;275;p30"/>
            <p:cNvSpPr/>
            <p:nvPr/>
          </p:nvSpPr>
          <p:spPr>
            <a:xfrm>
              <a:off x="-1" y="-1"/>
              <a:ext cx="270539" cy="270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54" y="1063"/>
                  </a:moveTo>
                  <a:lnTo>
                    <a:pt x="6954" y="4300"/>
                  </a:lnTo>
                  <a:lnTo>
                    <a:pt x="3717" y="4300"/>
                  </a:lnTo>
                  <a:lnTo>
                    <a:pt x="6954" y="1063"/>
                  </a:lnTo>
                  <a:close/>
                  <a:moveTo>
                    <a:pt x="2653" y="8873"/>
                  </a:moveTo>
                  <a:lnTo>
                    <a:pt x="2653" y="11067"/>
                  </a:lnTo>
                  <a:lnTo>
                    <a:pt x="967" y="9970"/>
                  </a:lnTo>
                  <a:lnTo>
                    <a:pt x="2653" y="8873"/>
                  </a:lnTo>
                  <a:close/>
                  <a:moveTo>
                    <a:pt x="18920" y="8873"/>
                  </a:moveTo>
                  <a:cubicBezTo>
                    <a:pt x="19630" y="9332"/>
                    <a:pt x="20235" y="9720"/>
                    <a:pt x="20627" y="9973"/>
                  </a:cubicBezTo>
                  <a:cubicBezTo>
                    <a:pt x="20238" y="10226"/>
                    <a:pt x="19637" y="10614"/>
                    <a:pt x="18920" y="11077"/>
                  </a:cubicBezTo>
                  <a:lnTo>
                    <a:pt x="18920" y="8873"/>
                  </a:lnTo>
                  <a:close/>
                  <a:moveTo>
                    <a:pt x="18295" y="624"/>
                  </a:moveTo>
                  <a:lnTo>
                    <a:pt x="18295" y="11482"/>
                  </a:lnTo>
                  <a:cubicBezTo>
                    <a:pt x="16464" y="12670"/>
                    <a:pt x="14125" y="14185"/>
                    <a:pt x="12520" y="15228"/>
                  </a:cubicBezTo>
                  <a:lnTo>
                    <a:pt x="10786" y="14101"/>
                  </a:lnTo>
                  <a:lnTo>
                    <a:pt x="9050" y="15231"/>
                  </a:lnTo>
                  <a:lnTo>
                    <a:pt x="3274" y="11472"/>
                  </a:lnTo>
                  <a:lnTo>
                    <a:pt x="3274" y="4921"/>
                  </a:lnTo>
                  <a:lnTo>
                    <a:pt x="7580" y="4921"/>
                  </a:lnTo>
                  <a:lnTo>
                    <a:pt x="7580" y="624"/>
                  </a:lnTo>
                  <a:close/>
                  <a:moveTo>
                    <a:pt x="625" y="10490"/>
                  </a:moveTo>
                  <a:lnTo>
                    <a:pt x="8479" y="15603"/>
                  </a:lnTo>
                  <a:lnTo>
                    <a:pt x="625" y="20712"/>
                  </a:lnTo>
                  <a:lnTo>
                    <a:pt x="625" y="10490"/>
                  </a:lnTo>
                  <a:close/>
                  <a:moveTo>
                    <a:pt x="20975" y="10490"/>
                  </a:moveTo>
                  <a:lnTo>
                    <a:pt x="20975" y="20716"/>
                  </a:lnTo>
                  <a:lnTo>
                    <a:pt x="13094" y="15599"/>
                  </a:lnTo>
                  <a:cubicBezTo>
                    <a:pt x="15588" y="13979"/>
                    <a:pt x="19600" y="11380"/>
                    <a:pt x="20975" y="10490"/>
                  </a:cubicBezTo>
                  <a:close/>
                  <a:moveTo>
                    <a:pt x="10786" y="14847"/>
                  </a:moveTo>
                  <a:lnTo>
                    <a:pt x="20235" y="20976"/>
                  </a:lnTo>
                  <a:lnTo>
                    <a:pt x="1362" y="20976"/>
                  </a:lnTo>
                  <a:lnTo>
                    <a:pt x="10786" y="14847"/>
                  </a:lnTo>
                  <a:close/>
                  <a:moveTo>
                    <a:pt x="7137" y="0"/>
                  </a:moveTo>
                  <a:lnTo>
                    <a:pt x="2653" y="4482"/>
                  </a:lnTo>
                  <a:lnTo>
                    <a:pt x="2653" y="8130"/>
                  </a:lnTo>
                  <a:lnTo>
                    <a:pt x="0" y="985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9852"/>
                  </a:lnTo>
                  <a:lnTo>
                    <a:pt x="21455" y="9761"/>
                  </a:lnTo>
                  <a:cubicBezTo>
                    <a:pt x="21441" y="9750"/>
                    <a:pt x="20350" y="9059"/>
                    <a:pt x="18920" y="8130"/>
                  </a:cubicBezTo>
                  <a:lnTo>
                    <a:pt x="18920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291" name="Google Shape;267;p30"/>
          <p:cNvSpPr txBox="1"/>
          <p:nvPr/>
        </p:nvSpPr>
        <p:spPr>
          <a:xfrm>
            <a:off x="6337300" y="2954750"/>
            <a:ext cx="2096226" cy="97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pPr/>
            <a:r>
              <a:t>Despite being red, Mars is a cold place, not hot. It’s full of iron oxide dust, which gives the planet its reddish cast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86;p32"/>
          <p:cNvSpPr/>
          <p:nvPr/>
        </p:nvSpPr>
        <p:spPr>
          <a:xfrm>
            <a:off x="-1061577" y="1080595"/>
            <a:ext cx="3979202" cy="344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ln w="19050">
            <a:solidFill>
              <a:srgbClr val="D9D9D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94" name="Google Shape;287;p32"/>
          <p:cNvSpPr/>
          <p:nvPr/>
        </p:nvSpPr>
        <p:spPr>
          <a:xfrm>
            <a:off x="1457049" y="1536842"/>
            <a:ext cx="2769001" cy="2399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solidFill>
            <a:srgbClr val="19191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F3F3F3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95" name="Google Shape;288;p32"/>
          <p:cNvSpPr/>
          <p:nvPr/>
        </p:nvSpPr>
        <p:spPr>
          <a:xfrm>
            <a:off x="3994651" y="911553"/>
            <a:ext cx="1933501" cy="1675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solidFill>
            <a:srgbClr val="F3F3F3"/>
          </a:solidFill>
          <a:ln w="19050">
            <a:solidFill>
              <a:srgbClr val="D9D9D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96" name="Google Shape;289;p32"/>
          <p:cNvSpPr/>
          <p:nvPr/>
        </p:nvSpPr>
        <p:spPr>
          <a:xfrm>
            <a:off x="3994620" y="2859740"/>
            <a:ext cx="1933501" cy="1675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solidFill>
            <a:srgbClr val="F3F3F3"/>
          </a:solidFill>
          <a:ln w="19050">
            <a:solidFill>
              <a:srgbClr val="D9D9D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F3F3F3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310" name="Google Shape;291;p32"/>
          <p:cNvGrpSpPr/>
          <p:nvPr/>
        </p:nvGrpSpPr>
        <p:grpSpPr>
          <a:xfrm>
            <a:off x="2621963" y="1846184"/>
            <a:ext cx="438934" cy="424804"/>
            <a:chOff x="0" y="2"/>
            <a:chExt cx="438932" cy="424803"/>
          </a:xfrm>
        </p:grpSpPr>
        <p:sp>
          <p:nvSpPr>
            <p:cNvPr id="297" name="Google Shape;292;p32"/>
            <p:cNvSpPr/>
            <p:nvPr/>
          </p:nvSpPr>
          <p:spPr>
            <a:xfrm>
              <a:off x="58432" y="42523"/>
              <a:ext cx="222349" cy="222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6" h="21600" fill="norm" stroke="1" extrusionOk="0">
                  <a:moveTo>
                    <a:pt x="6550" y="10627"/>
                  </a:moveTo>
                  <a:cubicBezTo>
                    <a:pt x="7058" y="10627"/>
                    <a:pt x="7471" y="11060"/>
                    <a:pt x="7471" y="11593"/>
                  </a:cubicBezTo>
                  <a:cubicBezTo>
                    <a:pt x="7471" y="12119"/>
                    <a:pt x="7058" y="12552"/>
                    <a:pt x="6550" y="12552"/>
                  </a:cubicBezTo>
                  <a:cubicBezTo>
                    <a:pt x="6048" y="12552"/>
                    <a:pt x="5635" y="12119"/>
                    <a:pt x="5635" y="11593"/>
                  </a:cubicBezTo>
                  <a:cubicBezTo>
                    <a:pt x="5635" y="11060"/>
                    <a:pt x="6048" y="10627"/>
                    <a:pt x="6550" y="10627"/>
                  </a:cubicBezTo>
                  <a:close/>
                  <a:moveTo>
                    <a:pt x="10298" y="1226"/>
                  </a:moveTo>
                  <a:cubicBezTo>
                    <a:pt x="12731" y="1226"/>
                    <a:pt x="15024" y="2225"/>
                    <a:pt x="16752" y="4031"/>
                  </a:cubicBezTo>
                  <a:cubicBezTo>
                    <a:pt x="18112" y="5457"/>
                    <a:pt x="18989" y="7255"/>
                    <a:pt x="19300" y="9208"/>
                  </a:cubicBezTo>
                  <a:lnTo>
                    <a:pt x="16098" y="12486"/>
                  </a:lnTo>
                  <a:cubicBezTo>
                    <a:pt x="15800" y="12306"/>
                    <a:pt x="15450" y="12206"/>
                    <a:pt x="15075" y="12206"/>
                  </a:cubicBezTo>
                  <a:cubicBezTo>
                    <a:pt x="14351" y="12206"/>
                    <a:pt x="13716" y="12592"/>
                    <a:pt x="13341" y="13178"/>
                  </a:cubicBezTo>
                  <a:lnTo>
                    <a:pt x="8640" y="11633"/>
                  </a:lnTo>
                  <a:cubicBezTo>
                    <a:pt x="8640" y="11619"/>
                    <a:pt x="8640" y="11606"/>
                    <a:pt x="8640" y="11593"/>
                  </a:cubicBezTo>
                  <a:cubicBezTo>
                    <a:pt x="8640" y="10380"/>
                    <a:pt x="7706" y="9401"/>
                    <a:pt x="6550" y="9401"/>
                  </a:cubicBezTo>
                  <a:cubicBezTo>
                    <a:pt x="5400" y="9401"/>
                    <a:pt x="4459" y="10380"/>
                    <a:pt x="4459" y="11593"/>
                  </a:cubicBezTo>
                  <a:cubicBezTo>
                    <a:pt x="4459" y="11986"/>
                    <a:pt x="4561" y="12359"/>
                    <a:pt x="4739" y="12679"/>
                  </a:cubicBezTo>
                  <a:lnTo>
                    <a:pt x="2268" y="15357"/>
                  </a:lnTo>
                  <a:cubicBezTo>
                    <a:pt x="400" y="11726"/>
                    <a:pt x="921" y="7096"/>
                    <a:pt x="3843" y="4031"/>
                  </a:cubicBezTo>
                  <a:cubicBezTo>
                    <a:pt x="5565" y="2225"/>
                    <a:pt x="7858" y="1226"/>
                    <a:pt x="10298" y="1226"/>
                  </a:cubicBezTo>
                  <a:close/>
                  <a:moveTo>
                    <a:pt x="15075" y="13432"/>
                  </a:moveTo>
                  <a:cubicBezTo>
                    <a:pt x="15584" y="13432"/>
                    <a:pt x="15996" y="13865"/>
                    <a:pt x="15996" y="14398"/>
                  </a:cubicBezTo>
                  <a:cubicBezTo>
                    <a:pt x="15996" y="14924"/>
                    <a:pt x="15584" y="15357"/>
                    <a:pt x="15075" y="15357"/>
                  </a:cubicBezTo>
                  <a:cubicBezTo>
                    <a:pt x="14573" y="15357"/>
                    <a:pt x="14160" y="14924"/>
                    <a:pt x="14160" y="14398"/>
                  </a:cubicBezTo>
                  <a:cubicBezTo>
                    <a:pt x="14160" y="13865"/>
                    <a:pt x="14573" y="13432"/>
                    <a:pt x="15075" y="13432"/>
                  </a:cubicBezTo>
                  <a:close/>
                  <a:moveTo>
                    <a:pt x="19421" y="10800"/>
                  </a:moveTo>
                  <a:cubicBezTo>
                    <a:pt x="19421" y="13358"/>
                    <a:pt x="18474" y="15757"/>
                    <a:pt x="16752" y="17569"/>
                  </a:cubicBezTo>
                  <a:cubicBezTo>
                    <a:pt x="15024" y="19375"/>
                    <a:pt x="12731" y="20367"/>
                    <a:pt x="10298" y="20367"/>
                  </a:cubicBezTo>
                  <a:cubicBezTo>
                    <a:pt x="7858" y="20367"/>
                    <a:pt x="5565" y="19375"/>
                    <a:pt x="3843" y="17569"/>
                  </a:cubicBezTo>
                  <a:cubicBezTo>
                    <a:pt x="3500" y="17209"/>
                    <a:pt x="3189" y="16830"/>
                    <a:pt x="2916" y="16430"/>
                  </a:cubicBezTo>
                  <a:lnTo>
                    <a:pt x="5578" y="13532"/>
                  </a:lnTo>
                  <a:cubicBezTo>
                    <a:pt x="5870" y="13692"/>
                    <a:pt x="6200" y="13785"/>
                    <a:pt x="6550" y="13785"/>
                  </a:cubicBezTo>
                  <a:cubicBezTo>
                    <a:pt x="7274" y="13785"/>
                    <a:pt x="7915" y="13392"/>
                    <a:pt x="8290" y="12806"/>
                  </a:cubicBezTo>
                  <a:lnTo>
                    <a:pt x="12985" y="14351"/>
                  </a:lnTo>
                  <a:cubicBezTo>
                    <a:pt x="12985" y="14365"/>
                    <a:pt x="12985" y="14384"/>
                    <a:pt x="12985" y="14398"/>
                  </a:cubicBezTo>
                  <a:cubicBezTo>
                    <a:pt x="12985" y="15604"/>
                    <a:pt x="13925" y="16590"/>
                    <a:pt x="15075" y="16590"/>
                  </a:cubicBezTo>
                  <a:cubicBezTo>
                    <a:pt x="16232" y="16590"/>
                    <a:pt x="17165" y="15604"/>
                    <a:pt x="17165" y="14398"/>
                  </a:cubicBezTo>
                  <a:cubicBezTo>
                    <a:pt x="17165" y="14025"/>
                    <a:pt x="17076" y="13672"/>
                    <a:pt x="16918" y="13365"/>
                  </a:cubicBezTo>
                  <a:lnTo>
                    <a:pt x="19421" y="10800"/>
                  </a:lnTo>
                  <a:close/>
                  <a:moveTo>
                    <a:pt x="10298" y="0"/>
                  </a:moveTo>
                  <a:cubicBezTo>
                    <a:pt x="7547" y="0"/>
                    <a:pt x="4961" y="1119"/>
                    <a:pt x="3011" y="3158"/>
                  </a:cubicBezTo>
                  <a:cubicBezTo>
                    <a:pt x="-1004" y="7375"/>
                    <a:pt x="-1004" y="14225"/>
                    <a:pt x="3011" y="18435"/>
                  </a:cubicBezTo>
                  <a:cubicBezTo>
                    <a:pt x="4961" y="20474"/>
                    <a:pt x="7547" y="21600"/>
                    <a:pt x="10298" y="21600"/>
                  </a:cubicBezTo>
                  <a:cubicBezTo>
                    <a:pt x="13049" y="21600"/>
                    <a:pt x="15634" y="20474"/>
                    <a:pt x="17578" y="18435"/>
                  </a:cubicBezTo>
                  <a:cubicBezTo>
                    <a:pt x="19522" y="16397"/>
                    <a:pt x="20596" y="13685"/>
                    <a:pt x="20596" y="10800"/>
                  </a:cubicBezTo>
                  <a:cubicBezTo>
                    <a:pt x="20596" y="7915"/>
                    <a:pt x="19522" y="5203"/>
                    <a:pt x="17578" y="3158"/>
                  </a:cubicBezTo>
                  <a:cubicBezTo>
                    <a:pt x="15634" y="1119"/>
                    <a:pt x="13049" y="0"/>
                    <a:pt x="10298" y="0"/>
                  </a:cubicBez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98" name="Google Shape;293;p32"/>
            <p:cNvSpPr/>
            <p:nvPr/>
          </p:nvSpPr>
          <p:spPr>
            <a:xfrm>
              <a:off x="113505" y="68209"/>
              <a:ext cx="84358" cy="30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71" y="0"/>
                  </a:moveTo>
                  <a:cubicBezTo>
                    <a:pt x="9157" y="0"/>
                    <a:pt x="4026" y="5125"/>
                    <a:pt x="0" y="14830"/>
                  </a:cubicBezTo>
                  <a:lnTo>
                    <a:pt x="2125" y="21600"/>
                  </a:lnTo>
                  <a:cubicBezTo>
                    <a:pt x="5562" y="13329"/>
                    <a:pt x="9931" y="8977"/>
                    <a:pt x="14367" y="8977"/>
                  </a:cubicBezTo>
                  <a:cubicBezTo>
                    <a:pt x="16436" y="8977"/>
                    <a:pt x="18518" y="9924"/>
                    <a:pt x="20529" y="11859"/>
                  </a:cubicBezTo>
                  <a:lnTo>
                    <a:pt x="21600" y="3383"/>
                  </a:lnTo>
                  <a:cubicBezTo>
                    <a:pt x="19241" y="1111"/>
                    <a:pt x="16797" y="0"/>
                    <a:pt x="14371" y="0"/>
                  </a:cubicBez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99" name="Google Shape;294;p32"/>
            <p:cNvSpPr/>
            <p:nvPr/>
          </p:nvSpPr>
          <p:spPr>
            <a:xfrm>
              <a:off x="207533" y="80656"/>
              <a:ext cx="17763" cy="17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05" y="0"/>
                  </a:moveTo>
                  <a:lnTo>
                    <a:pt x="0" y="13093"/>
                  </a:lnTo>
                  <a:cubicBezTo>
                    <a:pt x="4001" y="15597"/>
                    <a:pt x="7924" y="18432"/>
                    <a:pt x="11593" y="21600"/>
                  </a:cubicBezTo>
                  <a:lnTo>
                    <a:pt x="21600" y="9926"/>
                  </a:lnTo>
                  <a:cubicBezTo>
                    <a:pt x="17348" y="6254"/>
                    <a:pt x="12761" y="2920"/>
                    <a:pt x="8005" y="0"/>
                  </a:cubicBez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0" name="Google Shape;295;p32"/>
            <p:cNvSpPr/>
            <p:nvPr/>
          </p:nvSpPr>
          <p:spPr>
            <a:xfrm>
              <a:off x="137646" y="221252"/>
              <a:ext cx="49723" cy="17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6" y="0"/>
                  </a:moveTo>
                  <a:lnTo>
                    <a:pt x="0" y="14179"/>
                  </a:lnTo>
                  <a:cubicBezTo>
                    <a:pt x="4439" y="19045"/>
                    <a:pt x="9117" y="21600"/>
                    <a:pt x="13854" y="21600"/>
                  </a:cubicBezTo>
                  <a:cubicBezTo>
                    <a:pt x="16417" y="21600"/>
                    <a:pt x="19038" y="20857"/>
                    <a:pt x="21600" y="19292"/>
                  </a:cubicBezTo>
                  <a:lnTo>
                    <a:pt x="20468" y="4451"/>
                  </a:lnTo>
                  <a:cubicBezTo>
                    <a:pt x="18286" y="5727"/>
                    <a:pt x="16081" y="6362"/>
                    <a:pt x="13886" y="6362"/>
                  </a:cubicBezTo>
                  <a:cubicBezTo>
                    <a:pt x="9847" y="6362"/>
                    <a:pt x="5839" y="4218"/>
                    <a:pt x="2056" y="0"/>
                  </a:cubicBez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1" name="Google Shape;296;p32"/>
            <p:cNvSpPr/>
            <p:nvPr/>
          </p:nvSpPr>
          <p:spPr>
            <a:xfrm>
              <a:off x="0" y="2"/>
              <a:ext cx="438933" cy="424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953" y="3034"/>
                  </a:moveTo>
                  <a:cubicBezTo>
                    <a:pt x="17219" y="3034"/>
                    <a:pt x="17439" y="3261"/>
                    <a:pt x="17439" y="3540"/>
                  </a:cubicBezTo>
                  <a:cubicBezTo>
                    <a:pt x="17439" y="3815"/>
                    <a:pt x="17219" y="4042"/>
                    <a:pt x="16953" y="4042"/>
                  </a:cubicBezTo>
                  <a:cubicBezTo>
                    <a:pt x="16683" y="4042"/>
                    <a:pt x="16463" y="3815"/>
                    <a:pt x="16463" y="3540"/>
                  </a:cubicBezTo>
                  <a:cubicBezTo>
                    <a:pt x="16463" y="3261"/>
                    <a:pt x="16683" y="3034"/>
                    <a:pt x="16953" y="3034"/>
                  </a:cubicBezTo>
                  <a:close/>
                  <a:moveTo>
                    <a:pt x="1110" y="13342"/>
                  </a:moveTo>
                  <a:cubicBezTo>
                    <a:pt x="1380" y="13342"/>
                    <a:pt x="1596" y="13569"/>
                    <a:pt x="1596" y="13848"/>
                  </a:cubicBezTo>
                  <a:cubicBezTo>
                    <a:pt x="1596" y="14123"/>
                    <a:pt x="1380" y="14350"/>
                    <a:pt x="1110" y="14350"/>
                  </a:cubicBezTo>
                  <a:cubicBezTo>
                    <a:pt x="840" y="14350"/>
                    <a:pt x="624" y="14123"/>
                    <a:pt x="624" y="13848"/>
                  </a:cubicBezTo>
                  <a:cubicBezTo>
                    <a:pt x="624" y="13569"/>
                    <a:pt x="840" y="13342"/>
                    <a:pt x="1110" y="13342"/>
                  </a:cubicBezTo>
                  <a:close/>
                  <a:moveTo>
                    <a:pt x="8346" y="663"/>
                  </a:moveTo>
                  <a:cubicBezTo>
                    <a:pt x="10118" y="663"/>
                    <a:pt x="11890" y="1360"/>
                    <a:pt x="13240" y="2755"/>
                  </a:cubicBezTo>
                  <a:cubicBezTo>
                    <a:pt x="15940" y="5545"/>
                    <a:pt x="15940" y="10085"/>
                    <a:pt x="13240" y="12871"/>
                  </a:cubicBezTo>
                  <a:cubicBezTo>
                    <a:pt x="11890" y="14266"/>
                    <a:pt x="10117" y="14964"/>
                    <a:pt x="8345" y="14964"/>
                  </a:cubicBezTo>
                  <a:cubicBezTo>
                    <a:pt x="6572" y="14964"/>
                    <a:pt x="4799" y="14266"/>
                    <a:pt x="3449" y="12871"/>
                  </a:cubicBezTo>
                  <a:cubicBezTo>
                    <a:pt x="749" y="10085"/>
                    <a:pt x="749" y="5545"/>
                    <a:pt x="3449" y="2755"/>
                  </a:cubicBezTo>
                  <a:cubicBezTo>
                    <a:pt x="4799" y="1360"/>
                    <a:pt x="6571" y="663"/>
                    <a:pt x="8346" y="663"/>
                  </a:cubicBezTo>
                  <a:close/>
                  <a:moveTo>
                    <a:pt x="14199" y="12739"/>
                  </a:moveTo>
                  <a:lnTo>
                    <a:pt x="15258" y="13911"/>
                  </a:lnTo>
                  <a:lnTo>
                    <a:pt x="14155" y="15051"/>
                  </a:lnTo>
                  <a:lnTo>
                    <a:pt x="13092" y="13879"/>
                  </a:lnTo>
                  <a:cubicBezTo>
                    <a:pt x="13294" y="13708"/>
                    <a:pt x="13493" y="13524"/>
                    <a:pt x="13682" y="13328"/>
                  </a:cubicBezTo>
                  <a:cubicBezTo>
                    <a:pt x="13864" y="13140"/>
                    <a:pt x="14037" y="12941"/>
                    <a:pt x="14199" y="12739"/>
                  </a:cubicBezTo>
                  <a:close/>
                  <a:moveTo>
                    <a:pt x="16153" y="13897"/>
                  </a:moveTo>
                  <a:lnTo>
                    <a:pt x="20719" y="18598"/>
                  </a:lnTo>
                  <a:lnTo>
                    <a:pt x="18694" y="20690"/>
                  </a:lnTo>
                  <a:lnTo>
                    <a:pt x="14128" y="15989"/>
                  </a:lnTo>
                  <a:lnTo>
                    <a:pt x="16153" y="13897"/>
                  </a:lnTo>
                  <a:close/>
                  <a:moveTo>
                    <a:pt x="18458" y="0"/>
                  </a:moveTo>
                  <a:lnTo>
                    <a:pt x="18458" y="642"/>
                  </a:lnTo>
                  <a:lnTo>
                    <a:pt x="19400" y="642"/>
                  </a:lnTo>
                  <a:lnTo>
                    <a:pt x="17513" y="2549"/>
                  </a:lnTo>
                  <a:cubicBezTo>
                    <a:pt x="17348" y="2448"/>
                    <a:pt x="17155" y="2392"/>
                    <a:pt x="16953" y="2392"/>
                  </a:cubicBezTo>
                  <a:cubicBezTo>
                    <a:pt x="16338" y="2392"/>
                    <a:pt x="15842" y="2905"/>
                    <a:pt x="15842" y="3540"/>
                  </a:cubicBezTo>
                  <a:cubicBezTo>
                    <a:pt x="15842" y="3742"/>
                    <a:pt x="15893" y="3930"/>
                    <a:pt x="15981" y="4097"/>
                  </a:cubicBezTo>
                  <a:lnTo>
                    <a:pt x="15299" y="4784"/>
                  </a:lnTo>
                  <a:cubicBezTo>
                    <a:pt x="14931" y="3881"/>
                    <a:pt x="14394" y="3034"/>
                    <a:pt x="13682" y="2302"/>
                  </a:cubicBezTo>
                  <a:cubicBezTo>
                    <a:pt x="12211" y="781"/>
                    <a:pt x="10278" y="21"/>
                    <a:pt x="8345" y="21"/>
                  </a:cubicBezTo>
                  <a:cubicBezTo>
                    <a:pt x="6413" y="21"/>
                    <a:pt x="4480" y="781"/>
                    <a:pt x="3011" y="2302"/>
                  </a:cubicBezTo>
                  <a:cubicBezTo>
                    <a:pt x="388" y="5008"/>
                    <a:pt x="101" y="9231"/>
                    <a:pt x="2150" y="12268"/>
                  </a:cubicBezTo>
                  <a:lnTo>
                    <a:pt x="1627" y="12830"/>
                  </a:lnTo>
                  <a:cubicBezTo>
                    <a:pt x="1471" y="12746"/>
                    <a:pt x="1296" y="12701"/>
                    <a:pt x="1110" y="12701"/>
                  </a:cubicBezTo>
                  <a:cubicBezTo>
                    <a:pt x="500" y="12701"/>
                    <a:pt x="0" y="13213"/>
                    <a:pt x="0" y="13848"/>
                  </a:cubicBezTo>
                  <a:cubicBezTo>
                    <a:pt x="0" y="14479"/>
                    <a:pt x="500" y="14995"/>
                    <a:pt x="1110" y="14995"/>
                  </a:cubicBezTo>
                  <a:cubicBezTo>
                    <a:pt x="1721" y="14995"/>
                    <a:pt x="2221" y="14479"/>
                    <a:pt x="2221" y="13848"/>
                  </a:cubicBezTo>
                  <a:cubicBezTo>
                    <a:pt x="2221" y="13639"/>
                    <a:pt x="2167" y="13447"/>
                    <a:pt x="2076" y="13276"/>
                  </a:cubicBezTo>
                  <a:lnTo>
                    <a:pt x="2531" y="12788"/>
                  </a:lnTo>
                  <a:cubicBezTo>
                    <a:pt x="2683" y="12973"/>
                    <a:pt x="2842" y="13154"/>
                    <a:pt x="3011" y="13328"/>
                  </a:cubicBezTo>
                  <a:cubicBezTo>
                    <a:pt x="4482" y="14849"/>
                    <a:pt x="6413" y="15609"/>
                    <a:pt x="8346" y="15609"/>
                  </a:cubicBezTo>
                  <a:cubicBezTo>
                    <a:pt x="9828" y="15609"/>
                    <a:pt x="11313" y="15159"/>
                    <a:pt x="12589" y="14263"/>
                  </a:cubicBezTo>
                  <a:lnTo>
                    <a:pt x="13713" y="15508"/>
                  </a:lnTo>
                  <a:lnTo>
                    <a:pt x="13243" y="15989"/>
                  </a:lnTo>
                  <a:lnTo>
                    <a:pt x="18694" y="21600"/>
                  </a:lnTo>
                  <a:lnTo>
                    <a:pt x="21600" y="18598"/>
                  </a:lnTo>
                  <a:lnTo>
                    <a:pt x="16149" y="12986"/>
                  </a:lnTo>
                  <a:lnTo>
                    <a:pt x="15697" y="13454"/>
                  </a:lnTo>
                  <a:lnTo>
                    <a:pt x="14577" y="12216"/>
                  </a:lnTo>
                  <a:cubicBezTo>
                    <a:pt x="15903" y="10207"/>
                    <a:pt x="16224" y="7696"/>
                    <a:pt x="15535" y="5447"/>
                  </a:cubicBezTo>
                  <a:lnTo>
                    <a:pt x="16426" y="4547"/>
                  </a:lnTo>
                  <a:cubicBezTo>
                    <a:pt x="16581" y="4638"/>
                    <a:pt x="16760" y="4687"/>
                    <a:pt x="16953" y="4687"/>
                  </a:cubicBezTo>
                  <a:cubicBezTo>
                    <a:pt x="17564" y="4687"/>
                    <a:pt x="18063" y="4171"/>
                    <a:pt x="18063" y="3540"/>
                  </a:cubicBezTo>
                  <a:cubicBezTo>
                    <a:pt x="18063" y="3351"/>
                    <a:pt x="18019" y="3173"/>
                    <a:pt x="17941" y="3016"/>
                  </a:cubicBezTo>
                  <a:lnTo>
                    <a:pt x="19852" y="1088"/>
                  </a:lnTo>
                  <a:lnTo>
                    <a:pt x="19852" y="2085"/>
                  </a:lnTo>
                  <a:lnTo>
                    <a:pt x="20476" y="2085"/>
                  </a:lnTo>
                  <a:lnTo>
                    <a:pt x="20476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2" name="Google Shape;297;p32"/>
            <p:cNvSpPr/>
            <p:nvPr/>
          </p:nvSpPr>
          <p:spPr>
            <a:xfrm>
              <a:off x="310064" y="291686"/>
              <a:ext cx="62069" cy="5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325" y="0"/>
                  </a:moveTo>
                  <a:lnTo>
                    <a:pt x="0" y="7396"/>
                  </a:lnTo>
                  <a:lnTo>
                    <a:pt x="3127" y="11066"/>
                  </a:lnTo>
                  <a:lnTo>
                    <a:pt x="6325" y="7312"/>
                  </a:lnTo>
                  <a:lnTo>
                    <a:pt x="18474" y="21600"/>
                  </a:lnTo>
                  <a:lnTo>
                    <a:pt x="21600" y="17930"/>
                  </a:lnTo>
                  <a:lnTo>
                    <a:pt x="6325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3" name="Google Shape;298;p32"/>
            <p:cNvSpPr/>
            <p:nvPr/>
          </p:nvSpPr>
          <p:spPr>
            <a:xfrm>
              <a:off x="373984" y="346416"/>
              <a:ext cx="18381" cy="18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58" y="0"/>
                  </a:moveTo>
                  <a:lnTo>
                    <a:pt x="0" y="10598"/>
                  </a:lnTo>
                  <a:lnTo>
                    <a:pt x="11042" y="21600"/>
                  </a:lnTo>
                  <a:lnTo>
                    <a:pt x="21600" y="11084"/>
                  </a:lnTo>
                  <a:lnTo>
                    <a:pt x="10558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4" name="Google Shape;299;p32"/>
            <p:cNvSpPr/>
            <p:nvPr/>
          </p:nvSpPr>
          <p:spPr>
            <a:xfrm>
              <a:off x="68577" y="313428"/>
              <a:ext cx="12701" cy="13854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5" name="Google Shape;300;p32"/>
            <p:cNvSpPr/>
            <p:nvPr/>
          </p:nvSpPr>
          <p:spPr>
            <a:xfrm>
              <a:off x="68577" y="390789"/>
              <a:ext cx="12701" cy="13785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6" name="Google Shape;301;p32"/>
            <p:cNvSpPr/>
            <p:nvPr/>
          </p:nvSpPr>
          <p:spPr>
            <a:xfrm>
              <a:off x="172892" y="340037"/>
              <a:ext cx="12701" cy="13787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7" name="Google Shape;302;p32"/>
            <p:cNvSpPr/>
            <p:nvPr/>
          </p:nvSpPr>
          <p:spPr>
            <a:xfrm>
              <a:off x="354364" y="226189"/>
              <a:ext cx="12701" cy="13787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8" name="Google Shape;303;p32"/>
            <p:cNvSpPr/>
            <p:nvPr/>
          </p:nvSpPr>
          <p:spPr>
            <a:xfrm>
              <a:off x="368732" y="116318"/>
              <a:ext cx="12701" cy="13787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09" name="Google Shape;304;p32"/>
            <p:cNvSpPr/>
            <p:nvPr/>
          </p:nvSpPr>
          <p:spPr>
            <a:xfrm>
              <a:off x="410670" y="174478"/>
              <a:ext cx="12701" cy="13785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328" name="Google Shape;305;p32"/>
          <p:cNvGrpSpPr/>
          <p:nvPr/>
        </p:nvGrpSpPr>
        <p:grpSpPr>
          <a:xfrm>
            <a:off x="4821109" y="1074974"/>
            <a:ext cx="280543" cy="300103"/>
            <a:chOff x="0" y="0"/>
            <a:chExt cx="280542" cy="300102"/>
          </a:xfrm>
        </p:grpSpPr>
        <p:sp>
          <p:nvSpPr>
            <p:cNvPr id="311" name="Google Shape;306;p32"/>
            <p:cNvSpPr/>
            <p:nvPr/>
          </p:nvSpPr>
          <p:spPr>
            <a:xfrm>
              <a:off x="80766" y="184984"/>
              <a:ext cx="78402" cy="7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209"/>
                  </a:moveTo>
                  <a:cubicBezTo>
                    <a:pt x="15528" y="2209"/>
                    <a:pt x="19391" y="6059"/>
                    <a:pt x="19391" y="10800"/>
                  </a:cubicBezTo>
                  <a:cubicBezTo>
                    <a:pt x="19391" y="15541"/>
                    <a:pt x="15528" y="19391"/>
                    <a:pt x="10800" y="19391"/>
                  </a:cubicBezTo>
                  <a:cubicBezTo>
                    <a:pt x="6059" y="19391"/>
                    <a:pt x="2209" y="15541"/>
                    <a:pt x="2209" y="10800"/>
                  </a:cubicBezTo>
                  <a:cubicBezTo>
                    <a:pt x="2209" y="6059"/>
                    <a:pt x="6059" y="2209"/>
                    <a:pt x="10800" y="2209"/>
                  </a:cubicBezTo>
                  <a:close/>
                  <a:moveTo>
                    <a:pt x="10800" y="0"/>
                  </a:moveTo>
                  <a:cubicBezTo>
                    <a:pt x="4844" y="0"/>
                    <a:pt x="0" y="4845"/>
                    <a:pt x="0" y="10800"/>
                  </a:cubicBezTo>
                  <a:cubicBezTo>
                    <a:pt x="0" y="16755"/>
                    <a:pt x="4844" y="21600"/>
                    <a:pt x="10800" y="21600"/>
                  </a:cubicBezTo>
                  <a:cubicBezTo>
                    <a:pt x="16756" y="21600"/>
                    <a:pt x="21600" y="16755"/>
                    <a:pt x="21600" y="10800"/>
                  </a:cubicBezTo>
                  <a:cubicBezTo>
                    <a:pt x="21600" y="4845"/>
                    <a:pt x="16756" y="0"/>
                    <a:pt x="10800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12" name="Google Shape;307;p32"/>
            <p:cNvSpPr/>
            <p:nvPr/>
          </p:nvSpPr>
          <p:spPr>
            <a:xfrm>
              <a:off x="193305" y="94578"/>
              <a:ext cx="52705" cy="52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3555"/>
                  </a:moveTo>
                  <a:cubicBezTo>
                    <a:pt x="14797" y="3555"/>
                    <a:pt x="18045" y="6803"/>
                    <a:pt x="18045" y="10800"/>
                  </a:cubicBezTo>
                  <a:cubicBezTo>
                    <a:pt x="18045" y="14797"/>
                    <a:pt x="14797" y="18064"/>
                    <a:pt x="10800" y="18064"/>
                  </a:cubicBezTo>
                  <a:cubicBezTo>
                    <a:pt x="6803" y="18064"/>
                    <a:pt x="3536" y="14797"/>
                    <a:pt x="3536" y="10800"/>
                  </a:cubicBezTo>
                  <a:cubicBezTo>
                    <a:pt x="3536" y="6803"/>
                    <a:pt x="6803" y="3555"/>
                    <a:pt x="10800" y="3555"/>
                  </a:cubicBezTo>
                  <a:close/>
                  <a:moveTo>
                    <a:pt x="10800" y="0"/>
                  </a:moveTo>
                  <a:cubicBezTo>
                    <a:pt x="4843" y="0"/>
                    <a:pt x="0" y="4862"/>
                    <a:pt x="0" y="10800"/>
                  </a:cubicBezTo>
                  <a:cubicBezTo>
                    <a:pt x="0" y="16757"/>
                    <a:pt x="4843" y="21600"/>
                    <a:pt x="10800" y="21600"/>
                  </a:cubicBezTo>
                  <a:cubicBezTo>
                    <a:pt x="16738" y="21600"/>
                    <a:pt x="21600" y="16757"/>
                    <a:pt x="21600" y="10800"/>
                  </a:cubicBezTo>
                  <a:cubicBezTo>
                    <a:pt x="21600" y="4862"/>
                    <a:pt x="16738" y="0"/>
                    <a:pt x="10800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13" name="Google Shape;308;p32"/>
            <p:cNvSpPr/>
            <p:nvPr/>
          </p:nvSpPr>
          <p:spPr>
            <a:xfrm>
              <a:off x="227769" y="187235"/>
              <a:ext cx="32497" cy="4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21" y="0"/>
                  </a:moveTo>
                  <a:cubicBezTo>
                    <a:pt x="13216" y="7078"/>
                    <a:pt x="7668" y="13670"/>
                    <a:pt x="0" y="19065"/>
                  </a:cubicBezTo>
                  <a:lnTo>
                    <a:pt x="4240" y="21600"/>
                  </a:lnTo>
                  <a:cubicBezTo>
                    <a:pt x="12561" y="15759"/>
                    <a:pt x="18545" y="8620"/>
                    <a:pt x="21600" y="933"/>
                  </a:cubicBezTo>
                  <a:lnTo>
                    <a:pt x="16021" y="0"/>
                  </a:ln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14" name="Google Shape;309;p32"/>
            <p:cNvSpPr/>
            <p:nvPr/>
          </p:nvSpPr>
          <p:spPr>
            <a:xfrm>
              <a:off x="207887" y="242097"/>
              <a:ext cx="13693" cy="13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94" y="0"/>
                  </a:moveTo>
                  <a:cubicBezTo>
                    <a:pt x="8878" y="3447"/>
                    <a:pt x="4513" y="6741"/>
                    <a:pt x="0" y="9728"/>
                  </a:cubicBezTo>
                  <a:lnTo>
                    <a:pt x="7397" y="21600"/>
                  </a:lnTo>
                  <a:cubicBezTo>
                    <a:pt x="12280" y="18383"/>
                    <a:pt x="17015" y="14784"/>
                    <a:pt x="21600" y="11106"/>
                  </a:cubicBezTo>
                  <a:lnTo>
                    <a:pt x="13094" y="0"/>
                  </a:ln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15" name="Google Shape;310;p32"/>
            <p:cNvSpPr/>
            <p:nvPr/>
          </p:nvSpPr>
          <p:spPr>
            <a:xfrm>
              <a:off x="259190" y="279989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16" name="Google Shape;311;p32"/>
            <p:cNvSpPr/>
            <p:nvPr/>
          </p:nvSpPr>
          <p:spPr>
            <a:xfrm>
              <a:off x="203882" y="275254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17" name="Google Shape;312;p32"/>
            <p:cNvSpPr/>
            <p:nvPr/>
          </p:nvSpPr>
          <p:spPr>
            <a:xfrm>
              <a:off x="267842" y="234365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18" name="Google Shape;313;p32"/>
            <p:cNvSpPr/>
            <p:nvPr/>
          </p:nvSpPr>
          <p:spPr>
            <a:xfrm>
              <a:off x="191269" y="29216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19" name="Google Shape;314;p32"/>
            <p:cNvSpPr/>
            <p:nvPr/>
          </p:nvSpPr>
          <p:spPr>
            <a:xfrm>
              <a:off x="0" y="118075"/>
              <a:ext cx="12700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0" name="Google Shape;315;p32"/>
            <p:cNvSpPr/>
            <p:nvPr/>
          </p:nvSpPr>
          <p:spPr>
            <a:xfrm>
              <a:off x="18194" y="236052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1" name="Google Shape;316;p32"/>
            <p:cNvSpPr/>
            <p:nvPr/>
          </p:nvSpPr>
          <p:spPr>
            <a:xfrm>
              <a:off x="0" y="279989"/>
              <a:ext cx="12700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2" name="Google Shape;317;p32"/>
            <p:cNvSpPr/>
            <p:nvPr/>
          </p:nvSpPr>
          <p:spPr>
            <a:xfrm>
              <a:off x="53526" y="83048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3" name="Google Shape;318;p32"/>
            <p:cNvSpPr/>
            <p:nvPr/>
          </p:nvSpPr>
          <p:spPr>
            <a:xfrm>
              <a:off x="9589" y="48676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4" name="Google Shape;319;p32"/>
            <p:cNvSpPr/>
            <p:nvPr/>
          </p:nvSpPr>
          <p:spPr>
            <a:xfrm>
              <a:off x="42178" y="14258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5" name="Google Shape;320;p32"/>
            <p:cNvSpPr/>
            <p:nvPr/>
          </p:nvSpPr>
          <p:spPr>
            <a:xfrm>
              <a:off x="235322" y="6896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6" name="Google Shape;321;p32"/>
            <p:cNvSpPr/>
            <p:nvPr/>
          </p:nvSpPr>
          <p:spPr>
            <a:xfrm>
              <a:off x="259190" y="35406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27" name="Google Shape;322;p32"/>
            <p:cNvSpPr/>
            <p:nvPr/>
          </p:nvSpPr>
          <p:spPr>
            <a:xfrm>
              <a:off x="44379" y="0"/>
              <a:ext cx="234128" cy="30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982" y="624"/>
                  </a:moveTo>
                  <a:cubicBezTo>
                    <a:pt x="9050" y="624"/>
                    <a:pt x="10733" y="1931"/>
                    <a:pt x="10746" y="3540"/>
                  </a:cubicBezTo>
                  <a:cubicBezTo>
                    <a:pt x="8332" y="3483"/>
                    <a:pt x="6870" y="2869"/>
                    <a:pt x="6255" y="2541"/>
                  </a:cubicBezTo>
                  <a:cubicBezTo>
                    <a:pt x="6511" y="2292"/>
                    <a:pt x="6628" y="2113"/>
                    <a:pt x="6640" y="2092"/>
                  </a:cubicBezTo>
                  <a:lnTo>
                    <a:pt x="5922" y="1819"/>
                  </a:lnTo>
                  <a:cubicBezTo>
                    <a:pt x="5892" y="1863"/>
                    <a:pt x="5243" y="2845"/>
                    <a:pt x="3219" y="3426"/>
                  </a:cubicBezTo>
                  <a:cubicBezTo>
                    <a:pt x="3309" y="1870"/>
                    <a:pt x="4962" y="624"/>
                    <a:pt x="6982" y="624"/>
                  </a:cubicBezTo>
                  <a:close/>
                  <a:moveTo>
                    <a:pt x="5697" y="2997"/>
                  </a:moveTo>
                  <a:cubicBezTo>
                    <a:pt x="6346" y="3368"/>
                    <a:pt x="7956" y="4087"/>
                    <a:pt x="10668" y="4165"/>
                  </a:cubicBezTo>
                  <a:cubicBezTo>
                    <a:pt x="10309" y="5494"/>
                    <a:pt x="8791" y="6497"/>
                    <a:pt x="6982" y="6497"/>
                  </a:cubicBezTo>
                  <a:cubicBezTo>
                    <a:pt x="5126" y="6497"/>
                    <a:pt x="3586" y="5451"/>
                    <a:pt x="3275" y="4074"/>
                  </a:cubicBezTo>
                  <a:cubicBezTo>
                    <a:pt x="4387" y="3780"/>
                    <a:pt x="5170" y="3368"/>
                    <a:pt x="5697" y="2997"/>
                  </a:cubicBezTo>
                  <a:close/>
                  <a:moveTo>
                    <a:pt x="6982" y="7121"/>
                  </a:moveTo>
                  <a:cubicBezTo>
                    <a:pt x="7579" y="7121"/>
                    <a:pt x="8159" y="7189"/>
                    <a:pt x="8704" y="7314"/>
                  </a:cubicBezTo>
                  <a:lnTo>
                    <a:pt x="6982" y="8856"/>
                  </a:lnTo>
                  <a:lnTo>
                    <a:pt x="5256" y="7314"/>
                  </a:lnTo>
                  <a:cubicBezTo>
                    <a:pt x="5801" y="7189"/>
                    <a:pt x="6381" y="7121"/>
                    <a:pt x="6982" y="7121"/>
                  </a:cubicBezTo>
                  <a:close/>
                  <a:moveTo>
                    <a:pt x="16478" y="5090"/>
                  </a:moveTo>
                  <a:lnTo>
                    <a:pt x="16478" y="5879"/>
                  </a:lnTo>
                  <a:lnTo>
                    <a:pt x="16807" y="5926"/>
                  </a:lnTo>
                  <a:cubicBezTo>
                    <a:pt x="17326" y="5997"/>
                    <a:pt x="17806" y="6153"/>
                    <a:pt x="18234" y="6389"/>
                  </a:cubicBezTo>
                  <a:lnTo>
                    <a:pt x="18511" y="6537"/>
                  </a:lnTo>
                  <a:lnTo>
                    <a:pt x="19225" y="5977"/>
                  </a:lnTo>
                  <a:lnTo>
                    <a:pt x="19666" y="6321"/>
                  </a:lnTo>
                  <a:lnTo>
                    <a:pt x="18948" y="6878"/>
                  </a:lnTo>
                  <a:lnTo>
                    <a:pt x="19138" y="7094"/>
                  </a:lnTo>
                  <a:cubicBezTo>
                    <a:pt x="19441" y="7428"/>
                    <a:pt x="19640" y="7803"/>
                    <a:pt x="19731" y="8208"/>
                  </a:cubicBezTo>
                  <a:lnTo>
                    <a:pt x="19792" y="8465"/>
                  </a:lnTo>
                  <a:lnTo>
                    <a:pt x="20804" y="8465"/>
                  </a:lnTo>
                  <a:lnTo>
                    <a:pt x="20804" y="8947"/>
                  </a:lnTo>
                  <a:lnTo>
                    <a:pt x="19792" y="8947"/>
                  </a:lnTo>
                  <a:lnTo>
                    <a:pt x="19731" y="9204"/>
                  </a:lnTo>
                  <a:cubicBezTo>
                    <a:pt x="19640" y="9605"/>
                    <a:pt x="19441" y="9980"/>
                    <a:pt x="19138" y="10317"/>
                  </a:cubicBezTo>
                  <a:lnTo>
                    <a:pt x="18948" y="10533"/>
                  </a:lnTo>
                  <a:lnTo>
                    <a:pt x="19666" y="11090"/>
                  </a:lnTo>
                  <a:lnTo>
                    <a:pt x="19225" y="11434"/>
                  </a:lnTo>
                  <a:lnTo>
                    <a:pt x="18511" y="10874"/>
                  </a:lnTo>
                  <a:lnTo>
                    <a:pt x="18234" y="11023"/>
                  </a:lnTo>
                  <a:cubicBezTo>
                    <a:pt x="17806" y="11259"/>
                    <a:pt x="17326" y="11414"/>
                    <a:pt x="16807" y="11485"/>
                  </a:cubicBezTo>
                  <a:lnTo>
                    <a:pt x="16478" y="11532"/>
                  </a:lnTo>
                  <a:lnTo>
                    <a:pt x="16478" y="12322"/>
                  </a:lnTo>
                  <a:lnTo>
                    <a:pt x="15859" y="12322"/>
                  </a:lnTo>
                  <a:lnTo>
                    <a:pt x="15859" y="11532"/>
                  </a:lnTo>
                  <a:lnTo>
                    <a:pt x="15530" y="11485"/>
                  </a:lnTo>
                  <a:cubicBezTo>
                    <a:pt x="15016" y="11414"/>
                    <a:pt x="14536" y="11259"/>
                    <a:pt x="14103" y="11023"/>
                  </a:cubicBezTo>
                  <a:lnTo>
                    <a:pt x="13826" y="10874"/>
                  </a:lnTo>
                  <a:lnTo>
                    <a:pt x="13112" y="11434"/>
                  </a:lnTo>
                  <a:lnTo>
                    <a:pt x="12671" y="11090"/>
                  </a:lnTo>
                  <a:lnTo>
                    <a:pt x="13389" y="10533"/>
                  </a:lnTo>
                  <a:lnTo>
                    <a:pt x="13199" y="10317"/>
                  </a:lnTo>
                  <a:cubicBezTo>
                    <a:pt x="12896" y="9980"/>
                    <a:pt x="12697" y="9605"/>
                    <a:pt x="12606" y="9204"/>
                  </a:cubicBezTo>
                  <a:lnTo>
                    <a:pt x="12546" y="8947"/>
                  </a:lnTo>
                  <a:lnTo>
                    <a:pt x="11533" y="8947"/>
                  </a:lnTo>
                  <a:lnTo>
                    <a:pt x="11533" y="8465"/>
                  </a:lnTo>
                  <a:lnTo>
                    <a:pt x="12546" y="8465"/>
                  </a:lnTo>
                  <a:lnTo>
                    <a:pt x="12606" y="8208"/>
                  </a:lnTo>
                  <a:cubicBezTo>
                    <a:pt x="12697" y="7803"/>
                    <a:pt x="12896" y="7428"/>
                    <a:pt x="13199" y="7094"/>
                  </a:cubicBezTo>
                  <a:lnTo>
                    <a:pt x="13389" y="6878"/>
                  </a:lnTo>
                  <a:lnTo>
                    <a:pt x="12671" y="6321"/>
                  </a:lnTo>
                  <a:lnTo>
                    <a:pt x="13112" y="5977"/>
                  </a:lnTo>
                  <a:lnTo>
                    <a:pt x="13826" y="6537"/>
                  </a:lnTo>
                  <a:lnTo>
                    <a:pt x="14103" y="6389"/>
                  </a:lnTo>
                  <a:cubicBezTo>
                    <a:pt x="14536" y="6153"/>
                    <a:pt x="15016" y="5997"/>
                    <a:pt x="15530" y="5926"/>
                  </a:cubicBezTo>
                  <a:lnTo>
                    <a:pt x="15859" y="5879"/>
                  </a:lnTo>
                  <a:lnTo>
                    <a:pt x="15859" y="5090"/>
                  </a:lnTo>
                  <a:close/>
                  <a:moveTo>
                    <a:pt x="4452" y="7543"/>
                  </a:moveTo>
                  <a:lnTo>
                    <a:pt x="6580" y="9447"/>
                  </a:lnTo>
                  <a:lnTo>
                    <a:pt x="6580" y="10682"/>
                  </a:lnTo>
                  <a:lnTo>
                    <a:pt x="5650" y="10682"/>
                  </a:lnTo>
                  <a:lnTo>
                    <a:pt x="5650" y="11843"/>
                  </a:lnTo>
                  <a:cubicBezTo>
                    <a:pt x="5074" y="11951"/>
                    <a:pt x="4529" y="12126"/>
                    <a:pt x="4023" y="12369"/>
                  </a:cubicBezTo>
                  <a:lnTo>
                    <a:pt x="2972" y="11549"/>
                  </a:lnTo>
                  <a:lnTo>
                    <a:pt x="1095" y="13014"/>
                  </a:lnTo>
                  <a:lnTo>
                    <a:pt x="2146" y="13834"/>
                  </a:lnTo>
                  <a:cubicBezTo>
                    <a:pt x="1834" y="14229"/>
                    <a:pt x="1609" y="14654"/>
                    <a:pt x="1471" y="15100"/>
                  </a:cubicBezTo>
                  <a:lnTo>
                    <a:pt x="800" y="15100"/>
                  </a:lnTo>
                  <a:lnTo>
                    <a:pt x="800" y="11944"/>
                  </a:lnTo>
                  <a:cubicBezTo>
                    <a:pt x="800" y="9987"/>
                    <a:pt x="2301" y="8299"/>
                    <a:pt x="4452" y="7543"/>
                  </a:cubicBezTo>
                  <a:close/>
                  <a:moveTo>
                    <a:pt x="9509" y="7543"/>
                  </a:moveTo>
                  <a:cubicBezTo>
                    <a:pt x="9946" y="7698"/>
                    <a:pt x="10357" y="7891"/>
                    <a:pt x="10737" y="8117"/>
                  </a:cubicBezTo>
                  <a:lnTo>
                    <a:pt x="10737" y="9572"/>
                  </a:lnTo>
                  <a:lnTo>
                    <a:pt x="11892" y="9572"/>
                  </a:lnTo>
                  <a:cubicBezTo>
                    <a:pt x="11996" y="9882"/>
                    <a:pt x="12152" y="10176"/>
                    <a:pt x="12360" y="10452"/>
                  </a:cubicBezTo>
                  <a:lnTo>
                    <a:pt x="11542" y="11090"/>
                  </a:lnTo>
                  <a:lnTo>
                    <a:pt x="13112" y="12315"/>
                  </a:lnTo>
                  <a:lnTo>
                    <a:pt x="13160" y="12275"/>
                  </a:lnTo>
                  <a:lnTo>
                    <a:pt x="13160" y="15100"/>
                  </a:lnTo>
                  <a:lnTo>
                    <a:pt x="12489" y="15100"/>
                  </a:lnTo>
                  <a:cubicBezTo>
                    <a:pt x="12351" y="14654"/>
                    <a:pt x="12126" y="14229"/>
                    <a:pt x="11814" y="13834"/>
                  </a:cubicBezTo>
                  <a:lnTo>
                    <a:pt x="12866" y="13014"/>
                  </a:lnTo>
                  <a:lnTo>
                    <a:pt x="10988" y="11549"/>
                  </a:lnTo>
                  <a:lnTo>
                    <a:pt x="9937" y="12369"/>
                  </a:lnTo>
                  <a:cubicBezTo>
                    <a:pt x="9431" y="12126"/>
                    <a:pt x="8886" y="11951"/>
                    <a:pt x="8310" y="11843"/>
                  </a:cubicBezTo>
                  <a:lnTo>
                    <a:pt x="8310" y="10682"/>
                  </a:lnTo>
                  <a:lnTo>
                    <a:pt x="7380" y="10682"/>
                  </a:lnTo>
                  <a:lnTo>
                    <a:pt x="7380" y="9447"/>
                  </a:lnTo>
                  <a:lnTo>
                    <a:pt x="9509" y="7543"/>
                  </a:lnTo>
                  <a:close/>
                  <a:moveTo>
                    <a:pt x="7510" y="11306"/>
                  </a:moveTo>
                  <a:lnTo>
                    <a:pt x="7510" y="12356"/>
                  </a:lnTo>
                  <a:lnTo>
                    <a:pt x="7839" y="12403"/>
                  </a:lnTo>
                  <a:cubicBezTo>
                    <a:pt x="8535" y="12501"/>
                    <a:pt x="9180" y="12710"/>
                    <a:pt x="9760" y="13024"/>
                  </a:cubicBezTo>
                  <a:lnTo>
                    <a:pt x="10036" y="13173"/>
                  </a:lnTo>
                  <a:lnTo>
                    <a:pt x="10988" y="12430"/>
                  </a:lnTo>
                  <a:lnTo>
                    <a:pt x="11737" y="13014"/>
                  </a:lnTo>
                  <a:lnTo>
                    <a:pt x="10785" y="13760"/>
                  </a:lnTo>
                  <a:lnTo>
                    <a:pt x="10975" y="13972"/>
                  </a:lnTo>
                  <a:cubicBezTo>
                    <a:pt x="11382" y="14425"/>
                    <a:pt x="11650" y="14931"/>
                    <a:pt x="11771" y="15471"/>
                  </a:cubicBezTo>
                  <a:lnTo>
                    <a:pt x="11832" y="15728"/>
                  </a:lnTo>
                  <a:lnTo>
                    <a:pt x="13160" y="15728"/>
                  </a:lnTo>
                  <a:lnTo>
                    <a:pt x="13160" y="16554"/>
                  </a:lnTo>
                  <a:lnTo>
                    <a:pt x="11832" y="16554"/>
                  </a:lnTo>
                  <a:lnTo>
                    <a:pt x="11771" y="16811"/>
                  </a:lnTo>
                  <a:cubicBezTo>
                    <a:pt x="11650" y="17354"/>
                    <a:pt x="11382" y="17857"/>
                    <a:pt x="10975" y="18309"/>
                  </a:cubicBezTo>
                  <a:lnTo>
                    <a:pt x="10785" y="18525"/>
                  </a:lnTo>
                  <a:lnTo>
                    <a:pt x="11737" y="19268"/>
                  </a:lnTo>
                  <a:lnTo>
                    <a:pt x="10988" y="19852"/>
                  </a:lnTo>
                  <a:lnTo>
                    <a:pt x="10036" y="19109"/>
                  </a:lnTo>
                  <a:lnTo>
                    <a:pt x="9760" y="19258"/>
                  </a:lnTo>
                  <a:cubicBezTo>
                    <a:pt x="9180" y="19575"/>
                    <a:pt x="8535" y="19784"/>
                    <a:pt x="7839" y="19879"/>
                  </a:cubicBezTo>
                  <a:lnTo>
                    <a:pt x="7510" y="19926"/>
                  </a:lnTo>
                  <a:lnTo>
                    <a:pt x="7510" y="20976"/>
                  </a:lnTo>
                  <a:lnTo>
                    <a:pt x="6450" y="20976"/>
                  </a:lnTo>
                  <a:lnTo>
                    <a:pt x="6450" y="19926"/>
                  </a:lnTo>
                  <a:lnTo>
                    <a:pt x="6121" y="19879"/>
                  </a:lnTo>
                  <a:cubicBezTo>
                    <a:pt x="5429" y="19784"/>
                    <a:pt x="4780" y="19575"/>
                    <a:pt x="4201" y="19258"/>
                  </a:cubicBezTo>
                  <a:lnTo>
                    <a:pt x="3928" y="19109"/>
                  </a:lnTo>
                  <a:lnTo>
                    <a:pt x="2972" y="19852"/>
                  </a:lnTo>
                  <a:lnTo>
                    <a:pt x="2224" y="19268"/>
                  </a:lnTo>
                  <a:lnTo>
                    <a:pt x="3175" y="18525"/>
                  </a:lnTo>
                  <a:lnTo>
                    <a:pt x="2985" y="18309"/>
                  </a:lnTo>
                  <a:cubicBezTo>
                    <a:pt x="2578" y="17857"/>
                    <a:pt x="2314" y="17354"/>
                    <a:pt x="2189" y="16811"/>
                  </a:cubicBezTo>
                  <a:lnTo>
                    <a:pt x="2128" y="16554"/>
                  </a:lnTo>
                  <a:lnTo>
                    <a:pt x="800" y="16554"/>
                  </a:lnTo>
                  <a:lnTo>
                    <a:pt x="800" y="15728"/>
                  </a:lnTo>
                  <a:lnTo>
                    <a:pt x="2128" y="15728"/>
                  </a:lnTo>
                  <a:lnTo>
                    <a:pt x="2189" y="15471"/>
                  </a:lnTo>
                  <a:cubicBezTo>
                    <a:pt x="2314" y="14931"/>
                    <a:pt x="2578" y="14425"/>
                    <a:pt x="2985" y="13972"/>
                  </a:cubicBezTo>
                  <a:lnTo>
                    <a:pt x="3175" y="13760"/>
                  </a:lnTo>
                  <a:lnTo>
                    <a:pt x="2224" y="13014"/>
                  </a:lnTo>
                  <a:lnTo>
                    <a:pt x="2972" y="12430"/>
                  </a:lnTo>
                  <a:lnTo>
                    <a:pt x="3928" y="13173"/>
                  </a:lnTo>
                  <a:lnTo>
                    <a:pt x="4201" y="13024"/>
                  </a:lnTo>
                  <a:cubicBezTo>
                    <a:pt x="4780" y="12707"/>
                    <a:pt x="5429" y="12501"/>
                    <a:pt x="6121" y="12403"/>
                  </a:cubicBezTo>
                  <a:lnTo>
                    <a:pt x="6450" y="12356"/>
                  </a:lnTo>
                  <a:lnTo>
                    <a:pt x="6450" y="11306"/>
                  </a:lnTo>
                  <a:close/>
                  <a:moveTo>
                    <a:pt x="6982" y="0"/>
                  </a:moveTo>
                  <a:cubicBezTo>
                    <a:pt x="4465" y="0"/>
                    <a:pt x="2418" y="1596"/>
                    <a:pt x="2418" y="3561"/>
                  </a:cubicBezTo>
                  <a:cubicBezTo>
                    <a:pt x="2418" y="4948"/>
                    <a:pt x="3439" y="6153"/>
                    <a:pt x="4927" y="6740"/>
                  </a:cubicBezTo>
                  <a:cubicBezTo>
                    <a:pt x="2076" y="7425"/>
                    <a:pt x="0" y="9497"/>
                    <a:pt x="0" y="11944"/>
                  </a:cubicBezTo>
                  <a:lnTo>
                    <a:pt x="0" y="17179"/>
                  </a:lnTo>
                  <a:lnTo>
                    <a:pt x="1471" y="17179"/>
                  </a:lnTo>
                  <a:cubicBezTo>
                    <a:pt x="1609" y="17628"/>
                    <a:pt x="1834" y="18053"/>
                    <a:pt x="2146" y="18448"/>
                  </a:cubicBezTo>
                  <a:lnTo>
                    <a:pt x="1095" y="19268"/>
                  </a:lnTo>
                  <a:lnTo>
                    <a:pt x="2972" y="20736"/>
                  </a:lnTo>
                  <a:lnTo>
                    <a:pt x="4023" y="19912"/>
                  </a:lnTo>
                  <a:cubicBezTo>
                    <a:pt x="4529" y="20156"/>
                    <a:pt x="5074" y="20331"/>
                    <a:pt x="5650" y="20439"/>
                  </a:cubicBezTo>
                  <a:lnTo>
                    <a:pt x="5650" y="21600"/>
                  </a:lnTo>
                  <a:lnTo>
                    <a:pt x="8310" y="21600"/>
                  </a:lnTo>
                  <a:lnTo>
                    <a:pt x="8310" y="20439"/>
                  </a:lnTo>
                  <a:cubicBezTo>
                    <a:pt x="8886" y="20331"/>
                    <a:pt x="9431" y="20156"/>
                    <a:pt x="9937" y="19912"/>
                  </a:cubicBezTo>
                  <a:lnTo>
                    <a:pt x="10988" y="20736"/>
                  </a:lnTo>
                  <a:lnTo>
                    <a:pt x="12866" y="19268"/>
                  </a:lnTo>
                  <a:lnTo>
                    <a:pt x="11814" y="18448"/>
                  </a:lnTo>
                  <a:cubicBezTo>
                    <a:pt x="12126" y="18053"/>
                    <a:pt x="12351" y="17628"/>
                    <a:pt x="12489" y="17179"/>
                  </a:cubicBezTo>
                  <a:lnTo>
                    <a:pt x="13960" y="17179"/>
                  </a:lnTo>
                  <a:lnTo>
                    <a:pt x="13960" y="11944"/>
                  </a:lnTo>
                  <a:cubicBezTo>
                    <a:pt x="13960" y="11856"/>
                    <a:pt x="13956" y="11772"/>
                    <a:pt x="13952" y="11688"/>
                  </a:cubicBezTo>
                  <a:cubicBezTo>
                    <a:pt x="14298" y="11846"/>
                    <a:pt x="14670" y="11964"/>
                    <a:pt x="15059" y="12042"/>
                  </a:cubicBezTo>
                  <a:lnTo>
                    <a:pt x="15059" y="12943"/>
                  </a:lnTo>
                  <a:lnTo>
                    <a:pt x="17278" y="12943"/>
                  </a:lnTo>
                  <a:lnTo>
                    <a:pt x="17278" y="12042"/>
                  </a:lnTo>
                  <a:cubicBezTo>
                    <a:pt x="17676" y="11961"/>
                    <a:pt x="18053" y="11839"/>
                    <a:pt x="18407" y="11678"/>
                  </a:cubicBezTo>
                  <a:lnTo>
                    <a:pt x="19225" y="12315"/>
                  </a:lnTo>
                  <a:lnTo>
                    <a:pt x="20795" y="11090"/>
                  </a:lnTo>
                  <a:lnTo>
                    <a:pt x="19978" y="10452"/>
                  </a:lnTo>
                  <a:cubicBezTo>
                    <a:pt x="20185" y="10176"/>
                    <a:pt x="20345" y="9882"/>
                    <a:pt x="20445" y="9572"/>
                  </a:cubicBezTo>
                  <a:lnTo>
                    <a:pt x="21600" y="9572"/>
                  </a:lnTo>
                  <a:lnTo>
                    <a:pt x="21600" y="7840"/>
                  </a:lnTo>
                  <a:lnTo>
                    <a:pt x="20445" y="7840"/>
                  </a:lnTo>
                  <a:cubicBezTo>
                    <a:pt x="20345" y="7530"/>
                    <a:pt x="20185" y="7236"/>
                    <a:pt x="19978" y="6959"/>
                  </a:cubicBezTo>
                  <a:lnTo>
                    <a:pt x="20795" y="6321"/>
                  </a:lnTo>
                  <a:lnTo>
                    <a:pt x="19225" y="5096"/>
                  </a:lnTo>
                  <a:lnTo>
                    <a:pt x="18407" y="5734"/>
                  </a:lnTo>
                  <a:cubicBezTo>
                    <a:pt x="18053" y="5572"/>
                    <a:pt x="17676" y="5447"/>
                    <a:pt x="17278" y="5370"/>
                  </a:cubicBezTo>
                  <a:lnTo>
                    <a:pt x="17278" y="4469"/>
                  </a:lnTo>
                  <a:lnTo>
                    <a:pt x="15059" y="4469"/>
                  </a:lnTo>
                  <a:lnTo>
                    <a:pt x="15059" y="5370"/>
                  </a:lnTo>
                  <a:cubicBezTo>
                    <a:pt x="14661" y="5447"/>
                    <a:pt x="14285" y="5572"/>
                    <a:pt x="13930" y="5734"/>
                  </a:cubicBezTo>
                  <a:lnTo>
                    <a:pt x="13112" y="5096"/>
                  </a:lnTo>
                  <a:lnTo>
                    <a:pt x="11542" y="6321"/>
                  </a:lnTo>
                  <a:lnTo>
                    <a:pt x="12360" y="6959"/>
                  </a:lnTo>
                  <a:cubicBezTo>
                    <a:pt x="12152" y="7236"/>
                    <a:pt x="11996" y="7530"/>
                    <a:pt x="11892" y="7840"/>
                  </a:cubicBezTo>
                  <a:lnTo>
                    <a:pt x="11564" y="7840"/>
                  </a:lnTo>
                  <a:cubicBezTo>
                    <a:pt x="10837" y="7347"/>
                    <a:pt x="9976" y="6966"/>
                    <a:pt x="9033" y="6740"/>
                  </a:cubicBezTo>
                  <a:cubicBezTo>
                    <a:pt x="10521" y="6153"/>
                    <a:pt x="11546" y="4948"/>
                    <a:pt x="11546" y="3561"/>
                  </a:cubicBezTo>
                  <a:cubicBezTo>
                    <a:pt x="11546" y="1596"/>
                    <a:pt x="9496" y="0"/>
                    <a:pt x="6982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338" name="Google Shape;323;p32"/>
          <p:cNvGrpSpPr/>
          <p:nvPr/>
        </p:nvGrpSpPr>
        <p:grpSpPr>
          <a:xfrm>
            <a:off x="4822225" y="3059744"/>
            <a:ext cx="276452" cy="293318"/>
            <a:chOff x="0" y="0"/>
            <a:chExt cx="276451" cy="293317"/>
          </a:xfrm>
        </p:grpSpPr>
        <p:sp>
          <p:nvSpPr>
            <p:cNvPr id="329" name="Google Shape;324;p32"/>
            <p:cNvSpPr/>
            <p:nvPr/>
          </p:nvSpPr>
          <p:spPr>
            <a:xfrm>
              <a:off x="208896" y="246432"/>
              <a:ext cx="53028" cy="32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46" y="0"/>
                  </a:moveTo>
                  <a:lnTo>
                    <a:pt x="18146" y="15940"/>
                  </a:lnTo>
                  <a:lnTo>
                    <a:pt x="0" y="1594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0" name="Google Shape;325;p32"/>
            <p:cNvSpPr/>
            <p:nvPr/>
          </p:nvSpPr>
          <p:spPr>
            <a:xfrm>
              <a:off x="189600" y="268200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1" name="Google Shape;326;p32"/>
            <p:cNvSpPr/>
            <p:nvPr/>
          </p:nvSpPr>
          <p:spPr>
            <a:xfrm>
              <a:off x="12417" y="217422"/>
              <a:ext cx="12701" cy="34328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2" name="Google Shape;327;p32"/>
            <p:cNvSpPr/>
            <p:nvPr/>
          </p:nvSpPr>
          <p:spPr>
            <a:xfrm>
              <a:off x="12417" y="198010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3" name="Google Shape;328;p32"/>
            <p:cNvSpPr/>
            <p:nvPr/>
          </p:nvSpPr>
          <p:spPr>
            <a:xfrm>
              <a:off x="0" y="0"/>
              <a:ext cx="276452" cy="293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90" y="2261"/>
                  </a:moveTo>
                  <a:cubicBezTo>
                    <a:pt x="12089" y="2261"/>
                    <a:pt x="13081" y="3122"/>
                    <a:pt x="13206" y="4222"/>
                  </a:cubicBezTo>
                  <a:lnTo>
                    <a:pt x="8394" y="4222"/>
                  </a:lnTo>
                  <a:cubicBezTo>
                    <a:pt x="8519" y="3122"/>
                    <a:pt x="9507" y="2261"/>
                    <a:pt x="10710" y="2261"/>
                  </a:cubicBezTo>
                  <a:close/>
                  <a:moveTo>
                    <a:pt x="10947" y="624"/>
                  </a:moveTo>
                  <a:cubicBezTo>
                    <a:pt x="13095" y="624"/>
                    <a:pt x="14857" y="2221"/>
                    <a:pt x="14957" y="4222"/>
                  </a:cubicBezTo>
                  <a:lnTo>
                    <a:pt x="13869" y="4222"/>
                  </a:lnTo>
                  <a:cubicBezTo>
                    <a:pt x="13743" y="2778"/>
                    <a:pt x="12454" y="1637"/>
                    <a:pt x="10890" y="1637"/>
                  </a:cubicBezTo>
                  <a:lnTo>
                    <a:pt x="10710" y="1637"/>
                  </a:lnTo>
                  <a:cubicBezTo>
                    <a:pt x="9146" y="1637"/>
                    <a:pt x="7857" y="2778"/>
                    <a:pt x="7731" y="4222"/>
                  </a:cubicBezTo>
                  <a:lnTo>
                    <a:pt x="6643" y="4222"/>
                  </a:lnTo>
                  <a:cubicBezTo>
                    <a:pt x="6743" y="2221"/>
                    <a:pt x="8505" y="624"/>
                    <a:pt x="10653" y="624"/>
                  </a:cubicBezTo>
                  <a:close/>
                  <a:moveTo>
                    <a:pt x="20937" y="4846"/>
                  </a:moveTo>
                  <a:lnTo>
                    <a:pt x="20937" y="9784"/>
                  </a:lnTo>
                  <a:cubicBezTo>
                    <a:pt x="20937" y="11451"/>
                    <a:pt x="19502" y="12805"/>
                    <a:pt x="17736" y="12805"/>
                  </a:cubicBezTo>
                  <a:lnTo>
                    <a:pt x="12669" y="12805"/>
                  </a:lnTo>
                  <a:lnTo>
                    <a:pt x="12669" y="10000"/>
                  </a:lnTo>
                  <a:lnTo>
                    <a:pt x="8931" y="10000"/>
                  </a:lnTo>
                  <a:lnTo>
                    <a:pt x="8931" y="12805"/>
                  </a:lnTo>
                  <a:lnTo>
                    <a:pt x="3864" y="12805"/>
                  </a:lnTo>
                  <a:cubicBezTo>
                    <a:pt x="2098" y="12805"/>
                    <a:pt x="663" y="11451"/>
                    <a:pt x="663" y="9784"/>
                  </a:cubicBezTo>
                  <a:lnTo>
                    <a:pt x="663" y="4846"/>
                  </a:lnTo>
                  <a:close/>
                  <a:moveTo>
                    <a:pt x="12010" y="10621"/>
                  </a:moveTo>
                  <a:lnTo>
                    <a:pt x="12010" y="15609"/>
                  </a:lnTo>
                  <a:lnTo>
                    <a:pt x="9590" y="15609"/>
                  </a:lnTo>
                  <a:lnTo>
                    <a:pt x="9590" y="10621"/>
                  </a:lnTo>
                  <a:close/>
                  <a:moveTo>
                    <a:pt x="20937" y="11819"/>
                  </a:moveTo>
                  <a:lnTo>
                    <a:pt x="20937" y="20976"/>
                  </a:lnTo>
                  <a:lnTo>
                    <a:pt x="663" y="20976"/>
                  </a:lnTo>
                  <a:lnTo>
                    <a:pt x="663" y="11819"/>
                  </a:lnTo>
                  <a:cubicBezTo>
                    <a:pt x="1357" y="12788"/>
                    <a:pt x="2532" y="13429"/>
                    <a:pt x="3864" y="13429"/>
                  </a:cubicBezTo>
                  <a:lnTo>
                    <a:pt x="8931" y="13429"/>
                  </a:lnTo>
                  <a:lnTo>
                    <a:pt x="8931" y="16234"/>
                  </a:lnTo>
                  <a:lnTo>
                    <a:pt x="12669" y="16234"/>
                  </a:lnTo>
                  <a:lnTo>
                    <a:pt x="12669" y="13429"/>
                  </a:lnTo>
                  <a:lnTo>
                    <a:pt x="17736" y="13429"/>
                  </a:lnTo>
                  <a:cubicBezTo>
                    <a:pt x="19068" y="13429"/>
                    <a:pt x="20243" y="12788"/>
                    <a:pt x="20937" y="11819"/>
                  </a:cubicBezTo>
                  <a:close/>
                  <a:moveTo>
                    <a:pt x="10653" y="0"/>
                  </a:moveTo>
                  <a:cubicBezTo>
                    <a:pt x="8139" y="0"/>
                    <a:pt x="6084" y="1877"/>
                    <a:pt x="5980" y="4222"/>
                  </a:cubicBezTo>
                  <a:lnTo>
                    <a:pt x="0" y="422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222"/>
                  </a:lnTo>
                  <a:lnTo>
                    <a:pt x="15620" y="4222"/>
                  </a:lnTo>
                  <a:cubicBezTo>
                    <a:pt x="15516" y="1877"/>
                    <a:pt x="13461" y="0"/>
                    <a:pt x="10947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4" name="Google Shape;329;p32"/>
            <p:cNvSpPr/>
            <p:nvPr/>
          </p:nvSpPr>
          <p:spPr>
            <a:xfrm>
              <a:off x="17919" y="143221"/>
              <a:ext cx="29746" cy="24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58" y="0"/>
                  </a:moveTo>
                  <a:lnTo>
                    <a:pt x="0" y="3133"/>
                  </a:lnTo>
                  <a:cubicBezTo>
                    <a:pt x="3828" y="13261"/>
                    <a:pt x="11848" y="20339"/>
                    <a:pt x="20901" y="21600"/>
                  </a:cubicBezTo>
                  <a:lnTo>
                    <a:pt x="21600" y="14156"/>
                  </a:lnTo>
                  <a:cubicBezTo>
                    <a:pt x="14644" y="13180"/>
                    <a:pt x="8520" y="7769"/>
                    <a:pt x="5558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5" name="Google Shape;330;p32"/>
            <p:cNvSpPr/>
            <p:nvPr/>
          </p:nvSpPr>
          <p:spPr>
            <a:xfrm>
              <a:off x="195168" y="69752"/>
              <a:ext cx="12701" cy="12701"/>
            </a:xfrm>
            <a:prstGeom prst="rect">
              <a:avLst/>
            </a:pr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6" name="Google Shape;331;p32"/>
            <p:cNvSpPr/>
            <p:nvPr/>
          </p:nvSpPr>
          <p:spPr>
            <a:xfrm>
              <a:off x="222967" y="71862"/>
              <a:ext cx="38957" cy="24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7526"/>
                  </a:lnTo>
                  <a:lnTo>
                    <a:pt x="16899" y="7526"/>
                  </a:lnTo>
                  <a:lnTo>
                    <a:pt x="16899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37" name="Google Shape;332;p32"/>
            <p:cNvSpPr/>
            <p:nvPr/>
          </p:nvSpPr>
          <p:spPr>
            <a:xfrm>
              <a:off x="125210" y="182773"/>
              <a:ext cx="26033" cy="26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7023"/>
                  </a:moveTo>
                  <a:cubicBezTo>
                    <a:pt x="12891" y="7023"/>
                    <a:pt x="14603" y="8731"/>
                    <a:pt x="14603" y="10819"/>
                  </a:cubicBezTo>
                  <a:cubicBezTo>
                    <a:pt x="14603" y="12869"/>
                    <a:pt x="12891" y="14577"/>
                    <a:pt x="10800" y="14577"/>
                  </a:cubicBezTo>
                  <a:cubicBezTo>
                    <a:pt x="8707" y="14577"/>
                    <a:pt x="6997" y="12869"/>
                    <a:pt x="6997" y="10819"/>
                  </a:cubicBezTo>
                  <a:cubicBezTo>
                    <a:pt x="6997" y="8731"/>
                    <a:pt x="8707" y="7023"/>
                    <a:pt x="10800" y="7023"/>
                  </a:cubicBezTo>
                  <a:close/>
                  <a:moveTo>
                    <a:pt x="10800" y="0"/>
                  </a:moveTo>
                  <a:cubicBezTo>
                    <a:pt x="4829" y="0"/>
                    <a:pt x="0" y="4859"/>
                    <a:pt x="0" y="10819"/>
                  </a:cubicBezTo>
                  <a:cubicBezTo>
                    <a:pt x="0" y="16740"/>
                    <a:pt x="4829" y="21600"/>
                    <a:pt x="10800" y="21600"/>
                  </a:cubicBezTo>
                  <a:cubicBezTo>
                    <a:pt x="16770" y="21600"/>
                    <a:pt x="21600" y="16740"/>
                    <a:pt x="21600" y="10819"/>
                  </a:cubicBezTo>
                  <a:cubicBezTo>
                    <a:pt x="21600" y="4859"/>
                    <a:pt x="16770" y="0"/>
                    <a:pt x="10800" y="0"/>
                  </a:cubicBez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sp>
        <p:nvSpPr>
          <p:cNvPr id="339" name="Google Shape;333;p32"/>
          <p:cNvSpPr txBox="1"/>
          <p:nvPr/>
        </p:nvSpPr>
        <p:spPr>
          <a:xfrm>
            <a:off x="2098857" y="2298026"/>
            <a:ext cx="1485301" cy="46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defRPr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MERCURY</a:t>
            </a:r>
          </a:p>
        </p:txBody>
      </p:sp>
      <p:sp>
        <p:nvSpPr>
          <p:cNvPr id="340" name="Google Shape;334;p32"/>
          <p:cNvSpPr txBox="1"/>
          <p:nvPr>
            <p:ph type="body" sz="quarter" idx="4294967295"/>
          </p:nvPr>
        </p:nvSpPr>
        <p:spPr>
          <a:xfrm>
            <a:off x="1974419" y="2614355"/>
            <a:ext cx="1734001" cy="1389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lnSpc>
                <a:spcPct val="100000"/>
              </a:lnSpc>
              <a:buSzTx/>
              <a:buNone/>
              <a:defRPr sz="800">
                <a:solidFill>
                  <a:srgbClr val="F3F3F3"/>
                </a:solidFill>
              </a:defRPr>
            </a:lvl1pPr>
          </a:lstStyle>
          <a:p>
            <a:pPr/>
            <a:r>
              <a:t>Mercury is the closest planet to the Sun and also the smallest one in our Solar System. It’s only a bit larger than our Moon</a:t>
            </a:r>
          </a:p>
        </p:txBody>
      </p:sp>
      <p:sp>
        <p:nvSpPr>
          <p:cNvPr id="341" name="Google Shape;335;p32"/>
          <p:cNvSpPr txBox="1"/>
          <p:nvPr/>
        </p:nvSpPr>
        <p:spPr>
          <a:xfrm>
            <a:off x="4365592" y="3375138"/>
            <a:ext cx="1191601" cy="3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04672">
              <a:defRPr sz="968"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JUPITER</a:t>
            </a:r>
          </a:p>
        </p:txBody>
      </p:sp>
      <p:sp>
        <p:nvSpPr>
          <p:cNvPr id="342" name="Google Shape;336;p32"/>
          <p:cNvSpPr txBox="1"/>
          <p:nvPr/>
        </p:nvSpPr>
        <p:spPr>
          <a:xfrm>
            <a:off x="4212268" y="3575770"/>
            <a:ext cx="1498201" cy="97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spcBef>
                <a:spcPts val="1600"/>
              </a:spcBef>
              <a:defRPr sz="800">
                <a:latin typeface="Assistant Light"/>
                <a:ea typeface="Assistant Light"/>
                <a:cs typeface="Assistant Light"/>
                <a:sym typeface="Assistant Light"/>
              </a:defRPr>
            </a:lvl1pPr>
          </a:lstStyle>
          <a:p>
            <a:pPr/>
            <a:r>
              <a:t>Jupiter is the biggest planet in our Solar System and the fourth-brightest object in the sky</a:t>
            </a:r>
          </a:p>
        </p:txBody>
      </p:sp>
      <p:sp>
        <p:nvSpPr>
          <p:cNvPr id="343" name="Google Shape;337;p32"/>
          <p:cNvSpPr txBox="1"/>
          <p:nvPr/>
        </p:nvSpPr>
        <p:spPr>
          <a:xfrm>
            <a:off x="4443500" y="1422543"/>
            <a:ext cx="1037101" cy="3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04672">
              <a:defRPr sz="968"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NEPTUNE</a:t>
            </a:r>
          </a:p>
        </p:txBody>
      </p:sp>
      <p:sp>
        <p:nvSpPr>
          <p:cNvPr id="344" name="Google Shape;338;p32"/>
          <p:cNvSpPr txBox="1"/>
          <p:nvPr/>
        </p:nvSpPr>
        <p:spPr>
          <a:xfrm>
            <a:off x="4212887" y="1631818"/>
            <a:ext cx="1498201" cy="97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spcBef>
                <a:spcPts val="1600"/>
              </a:spcBef>
              <a:defRPr sz="800">
                <a:latin typeface="Assistant Light"/>
                <a:ea typeface="Assistant Light"/>
                <a:cs typeface="Assistant Light"/>
                <a:sym typeface="Assistant Light"/>
              </a:defRPr>
            </a:lvl1pPr>
          </a:lstStyle>
          <a:p>
            <a:pPr/>
            <a:r>
              <a:t>Neptune is the farthest planet from the Sun and the fourth-largest in our Solar System</a:t>
            </a:r>
          </a:p>
        </p:txBody>
      </p:sp>
      <p:sp>
        <p:nvSpPr>
          <p:cNvPr id="345" name="Google Shape;339;p32"/>
          <p:cNvSpPr/>
          <p:nvPr/>
        </p:nvSpPr>
        <p:spPr>
          <a:xfrm>
            <a:off x="5725350" y="1891016"/>
            <a:ext cx="1933501" cy="1675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4679" y="0"/>
                </a:lnTo>
                <a:lnTo>
                  <a:pt x="16921" y="0"/>
                </a:lnTo>
                <a:lnTo>
                  <a:pt x="21600" y="10800"/>
                </a:lnTo>
                <a:lnTo>
                  <a:pt x="16921" y="21600"/>
                </a:lnTo>
                <a:lnTo>
                  <a:pt x="4679" y="21600"/>
                </a:lnTo>
                <a:close/>
              </a:path>
            </a:pathLst>
          </a:custGeom>
          <a:solidFill>
            <a:srgbClr val="F3F3F3"/>
          </a:solidFill>
          <a:ln w="19050">
            <a:solidFill>
              <a:srgbClr val="D9D9D9"/>
            </a:solidFill>
          </a:ln>
        </p:spPr>
        <p:txBody>
          <a:bodyPr lIns="0" tIns="0" rIns="0" bIns="0" anchor="ctr"/>
          <a:lstStyle/>
          <a:p>
            <a:pPr algn="l">
              <a:defRPr b="0"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346" name="Google Shape;340;p32"/>
          <p:cNvSpPr txBox="1"/>
          <p:nvPr/>
        </p:nvSpPr>
        <p:spPr>
          <a:xfrm>
            <a:off x="6174201" y="2402004"/>
            <a:ext cx="1037101" cy="3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804672">
              <a:defRPr sz="968">
                <a:latin typeface="Nunito Sans"/>
                <a:ea typeface="Nunito Sans"/>
                <a:cs typeface="Nunito Sans"/>
                <a:sym typeface="Nunito Sans"/>
              </a:defRPr>
            </a:lvl1pPr>
          </a:lstStyle>
          <a:p>
            <a:pPr/>
            <a:r>
              <a:t>MARS</a:t>
            </a:r>
          </a:p>
        </p:txBody>
      </p:sp>
      <p:sp>
        <p:nvSpPr>
          <p:cNvPr id="347" name="Google Shape;341;p32"/>
          <p:cNvSpPr txBox="1"/>
          <p:nvPr/>
        </p:nvSpPr>
        <p:spPr>
          <a:xfrm>
            <a:off x="5943587" y="2611279"/>
            <a:ext cx="1498202" cy="97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>
              <a:spcBef>
                <a:spcPts val="1600"/>
              </a:spcBef>
              <a:defRPr sz="800">
                <a:latin typeface="Assistant Light"/>
                <a:ea typeface="Assistant Light"/>
                <a:cs typeface="Assistant Light"/>
                <a:sym typeface="Assistant Light"/>
              </a:defRPr>
            </a:lvl1pPr>
          </a:lstStyle>
          <a:p>
            <a:pPr/>
            <a:r>
              <a:t>Despite being red, Mars is a cold place, not hot. It’s full of iron oxide dust, giving the planet its reddish cast</a:t>
            </a:r>
          </a:p>
        </p:txBody>
      </p:sp>
      <p:grpSp>
        <p:nvGrpSpPr>
          <p:cNvPr id="353" name="Google Shape;342;p32"/>
          <p:cNvGrpSpPr/>
          <p:nvPr/>
        </p:nvGrpSpPr>
        <p:grpSpPr>
          <a:xfrm>
            <a:off x="6556153" y="2043431"/>
            <a:ext cx="271901" cy="306366"/>
            <a:chOff x="0" y="0"/>
            <a:chExt cx="271899" cy="306365"/>
          </a:xfrm>
        </p:grpSpPr>
        <p:sp>
          <p:nvSpPr>
            <p:cNvPr id="348" name="Google Shape;343;p32"/>
            <p:cNvSpPr/>
            <p:nvPr/>
          </p:nvSpPr>
          <p:spPr>
            <a:xfrm>
              <a:off x="65198" y="25801"/>
              <a:ext cx="39111" cy="24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04" y="0"/>
                  </a:moveTo>
                  <a:cubicBezTo>
                    <a:pt x="13007" y="3187"/>
                    <a:pt x="6160" y="8305"/>
                    <a:pt x="0" y="15309"/>
                  </a:cubicBezTo>
                  <a:lnTo>
                    <a:pt x="2855" y="21600"/>
                  </a:lnTo>
                  <a:cubicBezTo>
                    <a:pt x="8540" y="15141"/>
                    <a:pt x="14832" y="10402"/>
                    <a:pt x="21600" y="7465"/>
                  </a:cubicBezTo>
                  <a:lnTo>
                    <a:pt x="20304" y="0"/>
                  </a:ln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49" name="Google Shape;344;p32"/>
            <p:cNvSpPr/>
            <p:nvPr/>
          </p:nvSpPr>
          <p:spPr>
            <a:xfrm>
              <a:off x="44327" y="54140"/>
              <a:ext cx="13932" cy="14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98" y="0"/>
                  </a:moveTo>
                  <a:cubicBezTo>
                    <a:pt x="7868" y="3982"/>
                    <a:pt x="3786" y="8330"/>
                    <a:pt x="0" y="12753"/>
                  </a:cubicBezTo>
                  <a:lnTo>
                    <a:pt x="10392" y="21600"/>
                  </a:lnTo>
                  <a:cubicBezTo>
                    <a:pt x="13880" y="17471"/>
                    <a:pt x="17666" y="13492"/>
                    <a:pt x="21600" y="9806"/>
                  </a:cubicBezTo>
                  <a:lnTo>
                    <a:pt x="12098" y="0"/>
                  </a:ln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50" name="Google Shape;345;p32"/>
            <p:cNvSpPr/>
            <p:nvPr/>
          </p:nvSpPr>
          <p:spPr>
            <a:xfrm>
              <a:off x="210627" y="179463"/>
              <a:ext cx="30063" cy="3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52" y="0"/>
                  </a:moveTo>
                  <a:cubicBezTo>
                    <a:pt x="12038" y="6809"/>
                    <a:pt x="6741" y="12965"/>
                    <a:pt x="0" y="18287"/>
                  </a:cubicBezTo>
                  <a:lnTo>
                    <a:pt x="4609" y="21600"/>
                  </a:lnTo>
                  <a:cubicBezTo>
                    <a:pt x="11866" y="15861"/>
                    <a:pt x="17610" y="9209"/>
                    <a:pt x="21600" y="1826"/>
                  </a:cubicBezTo>
                  <a:lnTo>
                    <a:pt x="15752" y="0"/>
                  </a:ln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51" name="Google Shape;346;p32"/>
            <p:cNvSpPr/>
            <p:nvPr/>
          </p:nvSpPr>
          <p:spPr>
            <a:xfrm>
              <a:off x="236205" y="1558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2" y="0"/>
                  </a:moveTo>
                  <a:cubicBezTo>
                    <a:pt x="2822" y="5796"/>
                    <a:pt x="1557" y="11595"/>
                    <a:pt x="0" y="17205"/>
                  </a:cubicBezTo>
                  <a:lnTo>
                    <a:pt x="17415" y="21600"/>
                  </a:lnTo>
                  <a:cubicBezTo>
                    <a:pt x="19071" y="15428"/>
                    <a:pt x="20431" y="9165"/>
                    <a:pt x="21600" y="2898"/>
                  </a:cubicBezTo>
                  <a:lnTo>
                    <a:pt x="3892" y="0"/>
                  </a:ln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52" name="Google Shape;347;p32"/>
            <p:cNvSpPr/>
            <p:nvPr/>
          </p:nvSpPr>
          <p:spPr>
            <a:xfrm>
              <a:off x="-1" y="0"/>
              <a:ext cx="271901" cy="306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74" y="1451"/>
                  </a:moveTo>
                  <a:lnTo>
                    <a:pt x="18174" y="2552"/>
                  </a:lnTo>
                  <a:lnTo>
                    <a:pt x="17675" y="2994"/>
                  </a:lnTo>
                  <a:lnTo>
                    <a:pt x="18170" y="3436"/>
                  </a:lnTo>
                  <a:lnTo>
                    <a:pt x="18672" y="2990"/>
                  </a:lnTo>
                  <a:lnTo>
                    <a:pt x="19908" y="2990"/>
                  </a:lnTo>
                  <a:lnTo>
                    <a:pt x="18832" y="3949"/>
                  </a:lnTo>
                  <a:lnTo>
                    <a:pt x="17094" y="3949"/>
                  </a:lnTo>
                  <a:lnTo>
                    <a:pt x="17094" y="2410"/>
                  </a:lnTo>
                  <a:lnTo>
                    <a:pt x="18174" y="1451"/>
                  </a:lnTo>
                  <a:close/>
                  <a:moveTo>
                    <a:pt x="10872" y="1016"/>
                  </a:moveTo>
                  <a:cubicBezTo>
                    <a:pt x="12876" y="1070"/>
                    <a:pt x="14778" y="1654"/>
                    <a:pt x="16394" y="2710"/>
                  </a:cubicBezTo>
                  <a:lnTo>
                    <a:pt x="16394" y="4131"/>
                  </a:lnTo>
                  <a:lnTo>
                    <a:pt x="14595" y="5727"/>
                  </a:lnTo>
                  <a:cubicBezTo>
                    <a:pt x="13595" y="4934"/>
                    <a:pt x="12298" y="4431"/>
                    <a:pt x="10872" y="4367"/>
                  </a:cubicBezTo>
                  <a:lnTo>
                    <a:pt x="10872" y="1016"/>
                  </a:lnTo>
                  <a:close/>
                  <a:moveTo>
                    <a:pt x="10169" y="1019"/>
                  </a:moveTo>
                  <a:lnTo>
                    <a:pt x="10169" y="4371"/>
                  </a:lnTo>
                  <a:cubicBezTo>
                    <a:pt x="7142" y="4539"/>
                    <a:pt x="4704" y="6686"/>
                    <a:pt x="4491" y="9369"/>
                  </a:cubicBezTo>
                  <a:lnTo>
                    <a:pt x="711" y="9369"/>
                  </a:lnTo>
                  <a:cubicBezTo>
                    <a:pt x="936" y="4840"/>
                    <a:pt x="5058" y="1195"/>
                    <a:pt x="10169" y="1019"/>
                  </a:cubicBezTo>
                  <a:close/>
                  <a:moveTo>
                    <a:pt x="18489" y="4573"/>
                  </a:moveTo>
                  <a:cubicBezTo>
                    <a:pt x="19657" y="5977"/>
                    <a:pt x="20311" y="7628"/>
                    <a:pt x="20394" y="9369"/>
                  </a:cubicBezTo>
                  <a:lnTo>
                    <a:pt x="16618" y="9369"/>
                  </a:lnTo>
                  <a:cubicBezTo>
                    <a:pt x="16519" y="8144"/>
                    <a:pt x="15960" y="7030"/>
                    <a:pt x="15093" y="6166"/>
                  </a:cubicBezTo>
                  <a:lnTo>
                    <a:pt x="16888" y="4573"/>
                  </a:lnTo>
                  <a:close/>
                  <a:moveTo>
                    <a:pt x="10598" y="9274"/>
                  </a:moveTo>
                  <a:lnTo>
                    <a:pt x="10306" y="9534"/>
                  </a:lnTo>
                  <a:lnTo>
                    <a:pt x="10804" y="9973"/>
                  </a:lnTo>
                  <a:lnTo>
                    <a:pt x="11093" y="9717"/>
                  </a:lnTo>
                  <a:cubicBezTo>
                    <a:pt x="11093" y="9730"/>
                    <a:pt x="11097" y="9740"/>
                    <a:pt x="11097" y="9754"/>
                  </a:cubicBezTo>
                  <a:cubicBezTo>
                    <a:pt x="11097" y="10020"/>
                    <a:pt x="10853" y="10233"/>
                    <a:pt x="10553" y="10233"/>
                  </a:cubicBezTo>
                  <a:cubicBezTo>
                    <a:pt x="10256" y="10233"/>
                    <a:pt x="10013" y="10020"/>
                    <a:pt x="10013" y="9754"/>
                  </a:cubicBezTo>
                  <a:cubicBezTo>
                    <a:pt x="10013" y="9490"/>
                    <a:pt x="10256" y="9274"/>
                    <a:pt x="10553" y="9274"/>
                  </a:cubicBezTo>
                  <a:close/>
                  <a:moveTo>
                    <a:pt x="10872" y="4992"/>
                  </a:moveTo>
                  <a:cubicBezTo>
                    <a:pt x="12104" y="5056"/>
                    <a:pt x="13226" y="5488"/>
                    <a:pt x="14097" y="6169"/>
                  </a:cubicBezTo>
                  <a:lnTo>
                    <a:pt x="11150" y="8785"/>
                  </a:lnTo>
                  <a:cubicBezTo>
                    <a:pt x="10971" y="8701"/>
                    <a:pt x="10770" y="8650"/>
                    <a:pt x="10553" y="8650"/>
                  </a:cubicBezTo>
                  <a:cubicBezTo>
                    <a:pt x="9868" y="8650"/>
                    <a:pt x="9309" y="9146"/>
                    <a:pt x="9309" y="9754"/>
                  </a:cubicBezTo>
                  <a:cubicBezTo>
                    <a:pt x="9309" y="10361"/>
                    <a:pt x="9868" y="10857"/>
                    <a:pt x="10553" y="10857"/>
                  </a:cubicBezTo>
                  <a:cubicBezTo>
                    <a:pt x="11241" y="10857"/>
                    <a:pt x="11796" y="10361"/>
                    <a:pt x="11796" y="9754"/>
                  </a:cubicBezTo>
                  <a:cubicBezTo>
                    <a:pt x="11796" y="9561"/>
                    <a:pt x="11743" y="9382"/>
                    <a:pt x="11644" y="9227"/>
                  </a:cubicBezTo>
                  <a:lnTo>
                    <a:pt x="14595" y="6608"/>
                  </a:lnTo>
                  <a:cubicBezTo>
                    <a:pt x="15337" y="7357"/>
                    <a:pt x="15820" y="8316"/>
                    <a:pt x="15915" y="9369"/>
                  </a:cubicBezTo>
                  <a:lnTo>
                    <a:pt x="14367" y="9369"/>
                  </a:lnTo>
                  <a:lnTo>
                    <a:pt x="14367" y="9990"/>
                  </a:lnTo>
                  <a:lnTo>
                    <a:pt x="15926" y="9990"/>
                  </a:lnTo>
                  <a:cubicBezTo>
                    <a:pt x="15789" y="12420"/>
                    <a:pt x="13603" y="14378"/>
                    <a:pt x="10872" y="14519"/>
                  </a:cubicBezTo>
                  <a:lnTo>
                    <a:pt x="10872" y="13095"/>
                  </a:lnTo>
                  <a:lnTo>
                    <a:pt x="10169" y="13095"/>
                  </a:lnTo>
                  <a:lnTo>
                    <a:pt x="10169" y="14516"/>
                  </a:lnTo>
                  <a:cubicBezTo>
                    <a:pt x="7473" y="14344"/>
                    <a:pt x="5316" y="12400"/>
                    <a:pt x="5183" y="9990"/>
                  </a:cubicBezTo>
                  <a:lnTo>
                    <a:pt x="6674" y="9990"/>
                  </a:lnTo>
                  <a:lnTo>
                    <a:pt x="6674" y="9369"/>
                  </a:lnTo>
                  <a:lnTo>
                    <a:pt x="5195" y="9369"/>
                  </a:lnTo>
                  <a:cubicBezTo>
                    <a:pt x="5408" y="7030"/>
                    <a:pt x="7526" y="5160"/>
                    <a:pt x="10169" y="4995"/>
                  </a:cubicBezTo>
                  <a:lnTo>
                    <a:pt x="10169" y="6264"/>
                  </a:lnTo>
                  <a:lnTo>
                    <a:pt x="10872" y="6264"/>
                  </a:lnTo>
                  <a:lnTo>
                    <a:pt x="10872" y="4992"/>
                  </a:lnTo>
                  <a:close/>
                  <a:moveTo>
                    <a:pt x="4480" y="9990"/>
                  </a:moveTo>
                  <a:cubicBezTo>
                    <a:pt x="4617" y="12744"/>
                    <a:pt x="7085" y="14968"/>
                    <a:pt x="10169" y="15140"/>
                  </a:cubicBezTo>
                  <a:lnTo>
                    <a:pt x="10169" y="18492"/>
                  </a:lnTo>
                  <a:cubicBezTo>
                    <a:pt x="5005" y="18313"/>
                    <a:pt x="844" y="14590"/>
                    <a:pt x="707" y="9990"/>
                  </a:cubicBezTo>
                  <a:close/>
                  <a:moveTo>
                    <a:pt x="20402" y="9990"/>
                  </a:moveTo>
                  <a:cubicBezTo>
                    <a:pt x="20261" y="14610"/>
                    <a:pt x="16071" y="18347"/>
                    <a:pt x="10872" y="18492"/>
                  </a:cubicBezTo>
                  <a:lnTo>
                    <a:pt x="10872" y="15144"/>
                  </a:lnTo>
                  <a:cubicBezTo>
                    <a:pt x="13991" y="14999"/>
                    <a:pt x="16493" y="12764"/>
                    <a:pt x="16626" y="9990"/>
                  </a:cubicBezTo>
                  <a:close/>
                  <a:moveTo>
                    <a:pt x="12770" y="18914"/>
                  </a:moveTo>
                  <a:lnTo>
                    <a:pt x="12770" y="19707"/>
                  </a:lnTo>
                  <a:lnTo>
                    <a:pt x="10557" y="19707"/>
                  </a:lnTo>
                  <a:lnTo>
                    <a:pt x="10557" y="20331"/>
                  </a:lnTo>
                  <a:lnTo>
                    <a:pt x="12770" y="20331"/>
                  </a:lnTo>
                  <a:lnTo>
                    <a:pt x="12770" y="20976"/>
                  </a:lnTo>
                  <a:lnTo>
                    <a:pt x="8340" y="20976"/>
                  </a:lnTo>
                  <a:lnTo>
                    <a:pt x="8340" y="18914"/>
                  </a:lnTo>
                  <a:cubicBezTo>
                    <a:pt x="9058" y="19052"/>
                    <a:pt x="9800" y="19119"/>
                    <a:pt x="10553" y="19119"/>
                  </a:cubicBezTo>
                  <a:cubicBezTo>
                    <a:pt x="11310" y="19119"/>
                    <a:pt x="12051" y="19052"/>
                    <a:pt x="12770" y="18914"/>
                  </a:cubicBezTo>
                  <a:close/>
                  <a:moveTo>
                    <a:pt x="18816" y="0"/>
                  </a:moveTo>
                  <a:lnTo>
                    <a:pt x="16527" y="2032"/>
                  </a:lnTo>
                  <a:cubicBezTo>
                    <a:pt x="14766" y="955"/>
                    <a:pt x="12709" y="388"/>
                    <a:pt x="10553" y="388"/>
                  </a:cubicBezTo>
                  <a:cubicBezTo>
                    <a:pt x="7735" y="388"/>
                    <a:pt x="5084" y="1363"/>
                    <a:pt x="3092" y="3132"/>
                  </a:cubicBezTo>
                  <a:cubicBezTo>
                    <a:pt x="1099" y="4900"/>
                    <a:pt x="0" y="7253"/>
                    <a:pt x="0" y="9754"/>
                  </a:cubicBezTo>
                  <a:cubicBezTo>
                    <a:pt x="0" y="12255"/>
                    <a:pt x="1099" y="14607"/>
                    <a:pt x="3092" y="16379"/>
                  </a:cubicBezTo>
                  <a:cubicBezTo>
                    <a:pt x="4377" y="17520"/>
                    <a:pt x="5936" y="18330"/>
                    <a:pt x="7636" y="18758"/>
                  </a:cubicBezTo>
                  <a:lnTo>
                    <a:pt x="7636" y="21600"/>
                  </a:lnTo>
                  <a:lnTo>
                    <a:pt x="13473" y="21600"/>
                  </a:lnTo>
                  <a:lnTo>
                    <a:pt x="13473" y="18758"/>
                  </a:lnTo>
                  <a:cubicBezTo>
                    <a:pt x="15173" y="18326"/>
                    <a:pt x="16732" y="17520"/>
                    <a:pt x="18018" y="16379"/>
                  </a:cubicBezTo>
                  <a:cubicBezTo>
                    <a:pt x="20010" y="14607"/>
                    <a:pt x="21109" y="12255"/>
                    <a:pt x="21109" y="9754"/>
                  </a:cubicBezTo>
                  <a:cubicBezTo>
                    <a:pt x="21109" y="7840"/>
                    <a:pt x="20471" y="6014"/>
                    <a:pt x="19257" y="4452"/>
                  </a:cubicBezTo>
                  <a:lnTo>
                    <a:pt x="21600" y="2373"/>
                  </a:lnTo>
                  <a:lnTo>
                    <a:pt x="21102" y="1931"/>
                  </a:lnTo>
                  <a:lnTo>
                    <a:pt x="20611" y="2369"/>
                  </a:lnTo>
                  <a:lnTo>
                    <a:pt x="19372" y="2369"/>
                  </a:lnTo>
                  <a:lnTo>
                    <a:pt x="19782" y="2005"/>
                  </a:lnTo>
                  <a:lnTo>
                    <a:pt x="19284" y="1566"/>
                  </a:lnTo>
                  <a:lnTo>
                    <a:pt x="18877" y="1927"/>
                  </a:lnTo>
                  <a:lnTo>
                    <a:pt x="18877" y="827"/>
                  </a:lnTo>
                  <a:lnTo>
                    <a:pt x="19314" y="442"/>
                  </a:lnTo>
                  <a:lnTo>
                    <a:pt x="18816" y="0"/>
                  </a:lnTo>
                  <a:close/>
                </a:path>
              </a:pathLst>
            </a:custGeom>
            <a:solidFill>
              <a:srgbClr val="1919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>
                <a:defRPr b="0" sz="1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arketing Newsletter">
  <a:themeElements>
    <a:clrScheme name="Marketing Newsletter">
      <a:dk1>
        <a:srgbClr val="191919"/>
      </a:dk1>
      <a:lt1>
        <a:srgbClr val="F3F3F3"/>
      </a:lt1>
      <a:dk2>
        <a:srgbClr val="A7A7A7"/>
      </a:dk2>
      <a:lt2>
        <a:srgbClr val="53535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Marketing Newsletter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rketing Newslet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91919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300" u="none" kumimoji="0" normalizeH="0">
            <a:ln>
              <a:noFill/>
            </a:ln>
            <a:solidFill>
              <a:srgbClr val="191919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rketing Newsletter">
  <a:themeElements>
    <a:clrScheme name="Marketing Newslet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Marketing Newsletter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rketing Newslet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91919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300" u="none" kumimoji="0" normalizeH="0">
            <a:ln>
              <a:noFill/>
            </a:ln>
            <a:solidFill>
              <a:srgbClr val="191919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